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0" r:id="rId1"/>
  </p:sldMasterIdLst>
  <p:sldIdLst>
    <p:sldId id="257" r:id="rId2"/>
    <p:sldId id="258" r:id="rId3"/>
    <p:sldId id="259" r:id="rId4"/>
    <p:sldId id="264" r:id="rId5"/>
    <p:sldId id="262" r:id="rId6"/>
    <p:sldId id="263" r:id="rId7"/>
    <p:sldId id="266" r:id="rId8"/>
    <p:sldId id="283" r:id="rId9"/>
    <p:sldId id="285" r:id="rId10"/>
    <p:sldId id="268" r:id="rId11"/>
    <p:sldId id="269" r:id="rId12"/>
    <p:sldId id="271" r:id="rId13"/>
    <p:sldId id="280" r:id="rId14"/>
    <p:sldId id="265" r:id="rId15"/>
    <p:sldId id="281" r:id="rId16"/>
    <p:sldId id="286" r:id="rId17"/>
    <p:sldId id="275" r:id="rId18"/>
    <p:sldId id="278" r:id="rId19"/>
    <p:sldId id="277" r:id="rId20"/>
    <p:sldId id="274" r:id="rId21"/>
    <p:sldId id="288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10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.svg"/><Relationship Id="rId1" Type="http://schemas.openxmlformats.org/officeDocument/2006/relationships/image" Target="../media/image17.png"/><Relationship Id="rId6" Type="http://schemas.openxmlformats.org/officeDocument/2006/relationships/image" Target="../media/image14.svg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33.svg"/><Relationship Id="rId1" Type="http://schemas.openxmlformats.org/officeDocument/2006/relationships/image" Target="../media/image42.png"/><Relationship Id="rId6" Type="http://schemas.openxmlformats.org/officeDocument/2006/relationships/image" Target="../media/image37.svg"/><Relationship Id="rId5" Type="http://schemas.openxmlformats.org/officeDocument/2006/relationships/image" Target="../media/image44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image" Target="../media/image50.svg"/><Relationship Id="rId1" Type="http://schemas.openxmlformats.org/officeDocument/2006/relationships/image" Target="../media/image57.png"/><Relationship Id="rId6" Type="http://schemas.openxmlformats.org/officeDocument/2006/relationships/image" Target="../media/image54.svg"/><Relationship Id="rId5" Type="http://schemas.openxmlformats.org/officeDocument/2006/relationships/image" Target="../media/image58.png"/><Relationship Id="rId4" Type="http://schemas.openxmlformats.org/officeDocument/2006/relationships/image" Target="../media/image5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C34CA-9CBD-454C-B927-C80C2173A7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29419A0-BE0B-4A89-A5FF-D3871143DF08}">
      <dgm:prSet/>
      <dgm:spPr/>
      <dgm:t>
        <a:bodyPr/>
        <a:lstStyle/>
        <a:p>
          <a:r>
            <a:rPr lang="en-US" b="0" i="0" dirty="0"/>
            <a:t>1. Navigation flaws: –Users are not able to proceed further as there are no connection between the application.</a:t>
          </a:r>
          <a:endParaRPr lang="en-US" dirty="0"/>
        </a:p>
      </dgm:t>
    </dgm:pt>
    <dgm:pt modelId="{FDC14BA0-F2F6-4D82-97CF-17480B718463}" type="parTrans" cxnId="{861FAE6C-A532-4D61-A52B-8039E48B17FA}">
      <dgm:prSet/>
      <dgm:spPr/>
      <dgm:t>
        <a:bodyPr/>
        <a:lstStyle/>
        <a:p>
          <a:endParaRPr lang="en-US"/>
        </a:p>
      </dgm:t>
    </dgm:pt>
    <dgm:pt modelId="{5E929266-A597-4AD1-AF05-DB3EB4F9842B}" type="sibTrans" cxnId="{861FAE6C-A532-4D61-A52B-8039E48B17FA}">
      <dgm:prSet/>
      <dgm:spPr/>
      <dgm:t>
        <a:bodyPr/>
        <a:lstStyle/>
        <a:p>
          <a:endParaRPr lang="en-US"/>
        </a:p>
      </dgm:t>
    </dgm:pt>
    <dgm:pt modelId="{0D146DCD-DD79-4FDC-BFBD-EEE198AB247D}">
      <dgm:prSet/>
      <dgm:spPr/>
      <dgm:t>
        <a:bodyPr/>
        <a:lstStyle/>
        <a:p>
          <a:r>
            <a:rPr lang="en-US" b="0" i="0" dirty="0"/>
            <a:t>2. Unnecessary widgets: – Few of the widgets provided on the application does not have any purpose. </a:t>
          </a:r>
          <a:endParaRPr lang="en-US" dirty="0"/>
        </a:p>
      </dgm:t>
    </dgm:pt>
    <dgm:pt modelId="{4CCEE837-A311-4D2D-A3D9-CFAF94453A3F}" type="parTrans" cxnId="{4DE3721C-423A-4019-A12B-1DC7781D05F7}">
      <dgm:prSet/>
      <dgm:spPr/>
      <dgm:t>
        <a:bodyPr/>
        <a:lstStyle/>
        <a:p>
          <a:endParaRPr lang="en-US"/>
        </a:p>
      </dgm:t>
    </dgm:pt>
    <dgm:pt modelId="{63112606-A6BC-41CB-AC93-08563498973A}" type="sibTrans" cxnId="{4DE3721C-423A-4019-A12B-1DC7781D05F7}">
      <dgm:prSet/>
      <dgm:spPr/>
      <dgm:t>
        <a:bodyPr/>
        <a:lstStyle/>
        <a:p>
          <a:endParaRPr lang="en-US"/>
        </a:p>
      </dgm:t>
    </dgm:pt>
    <dgm:pt modelId="{53D56436-B0ED-44E9-A927-1A8145548137}">
      <dgm:prSet/>
      <dgm:spPr/>
      <dgm:t>
        <a:bodyPr/>
        <a:lstStyle/>
        <a:p>
          <a:r>
            <a:rPr lang="en-US" b="0" i="0"/>
            <a:t>3. Improper Visualization: Visualization of the application is not up to the mark. Screen backgrounds are black which is not attractive while using the application. </a:t>
          </a:r>
          <a:endParaRPr lang="en-US"/>
        </a:p>
      </dgm:t>
    </dgm:pt>
    <dgm:pt modelId="{0254A259-D487-4EE0-8F3E-B68DF9BD3603}" type="parTrans" cxnId="{2363F335-632C-4643-B312-F7E255592845}">
      <dgm:prSet/>
      <dgm:spPr/>
      <dgm:t>
        <a:bodyPr/>
        <a:lstStyle/>
        <a:p>
          <a:endParaRPr lang="en-US"/>
        </a:p>
      </dgm:t>
    </dgm:pt>
    <dgm:pt modelId="{85E22D79-499B-4A52-9EF7-808B99DB0462}" type="sibTrans" cxnId="{2363F335-632C-4643-B312-F7E255592845}">
      <dgm:prSet/>
      <dgm:spPr/>
      <dgm:t>
        <a:bodyPr/>
        <a:lstStyle/>
        <a:p>
          <a:endParaRPr lang="en-US"/>
        </a:p>
      </dgm:t>
    </dgm:pt>
    <dgm:pt modelId="{72FCAC37-D09C-46A6-A722-FBA0DFC96980}">
      <dgm:prSet/>
      <dgm:spPr/>
      <dgm:t>
        <a:bodyPr/>
        <a:lstStyle/>
        <a:p>
          <a:r>
            <a:rPr lang="en-US" b="0" i="0" dirty="0"/>
            <a:t>4. Blank windows: – Few buttons on the application are creating blank pages which results in limiting the efficiency and output of the app.</a:t>
          </a:r>
          <a:endParaRPr lang="en-US" dirty="0"/>
        </a:p>
      </dgm:t>
    </dgm:pt>
    <dgm:pt modelId="{5417B530-A488-4668-BB5A-4CFDEDA4DB2B}" type="parTrans" cxnId="{4F920A74-CA64-4562-A0CC-2C4449FA0339}">
      <dgm:prSet/>
      <dgm:spPr/>
      <dgm:t>
        <a:bodyPr/>
        <a:lstStyle/>
        <a:p>
          <a:endParaRPr lang="en-US"/>
        </a:p>
      </dgm:t>
    </dgm:pt>
    <dgm:pt modelId="{ED9F81E8-2D06-4D01-BA58-212045738B28}" type="sibTrans" cxnId="{4F920A74-CA64-4562-A0CC-2C4449FA0339}">
      <dgm:prSet/>
      <dgm:spPr/>
      <dgm:t>
        <a:bodyPr/>
        <a:lstStyle/>
        <a:p>
          <a:endParaRPr lang="en-US"/>
        </a:p>
      </dgm:t>
    </dgm:pt>
    <dgm:pt modelId="{CACFC3AA-0923-4283-BC07-85106670080D}" type="pres">
      <dgm:prSet presAssocID="{D8AC34CA-9CBD-454C-B927-C80C2173A757}" presName="root" presStyleCnt="0">
        <dgm:presLayoutVars>
          <dgm:dir/>
          <dgm:resizeHandles val="exact"/>
        </dgm:presLayoutVars>
      </dgm:prSet>
      <dgm:spPr/>
    </dgm:pt>
    <dgm:pt modelId="{61B83AB6-DA34-4098-BBCE-3A03B1D5EBC4}" type="pres">
      <dgm:prSet presAssocID="{429419A0-BE0B-4A89-A5FF-D3871143DF08}" presName="compNode" presStyleCnt="0"/>
      <dgm:spPr/>
    </dgm:pt>
    <dgm:pt modelId="{0E688D3D-0320-4237-82D9-009AF4EB4A09}" type="pres">
      <dgm:prSet presAssocID="{429419A0-BE0B-4A89-A5FF-D3871143DF08}" presName="bgRect" presStyleLbl="bgShp" presStyleIdx="0" presStyleCnt="4"/>
      <dgm:spPr/>
    </dgm:pt>
    <dgm:pt modelId="{B6F66F19-8426-4061-AA4D-75857B55064C}" type="pres">
      <dgm:prSet presAssocID="{429419A0-BE0B-4A89-A5FF-D3871143DF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812E822-D7ED-4B6B-A340-3D9C6C234332}" type="pres">
      <dgm:prSet presAssocID="{429419A0-BE0B-4A89-A5FF-D3871143DF08}" presName="spaceRect" presStyleCnt="0"/>
      <dgm:spPr/>
    </dgm:pt>
    <dgm:pt modelId="{5F8DB91D-B6C0-4542-AC1E-5C14BFF5648F}" type="pres">
      <dgm:prSet presAssocID="{429419A0-BE0B-4A89-A5FF-D3871143DF08}" presName="parTx" presStyleLbl="revTx" presStyleIdx="0" presStyleCnt="4">
        <dgm:presLayoutVars>
          <dgm:chMax val="0"/>
          <dgm:chPref val="0"/>
        </dgm:presLayoutVars>
      </dgm:prSet>
      <dgm:spPr/>
    </dgm:pt>
    <dgm:pt modelId="{291060F7-CAD3-4A57-8A7D-2CCD862847FE}" type="pres">
      <dgm:prSet presAssocID="{5E929266-A597-4AD1-AF05-DB3EB4F9842B}" presName="sibTrans" presStyleCnt="0"/>
      <dgm:spPr/>
    </dgm:pt>
    <dgm:pt modelId="{361C83EA-F4DF-4980-9A57-D4CE14341C15}" type="pres">
      <dgm:prSet presAssocID="{0D146DCD-DD79-4FDC-BFBD-EEE198AB247D}" presName="compNode" presStyleCnt="0"/>
      <dgm:spPr/>
    </dgm:pt>
    <dgm:pt modelId="{48636F6D-0FE4-446F-9ED4-F73B82B945C2}" type="pres">
      <dgm:prSet presAssocID="{0D146DCD-DD79-4FDC-BFBD-EEE198AB247D}" presName="bgRect" presStyleLbl="bgShp" presStyleIdx="1" presStyleCnt="4"/>
      <dgm:spPr/>
    </dgm:pt>
    <dgm:pt modelId="{5C54DCD5-49A0-44C8-ACBF-B03F17612773}" type="pres">
      <dgm:prSet presAssocID="{0D146DCD-DD79-4FDC-BFBD-EEE198AB24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02F9752F-ED92-4002-910B-943D471A79F9}" type="pres">
      <dgm:prSet presAssocID="{0D146DCD-DD79-4FDC-BFBD-EEE198AB247D}" presName="spaceRect" presStyleCnt="0"/>
      <dgm:spPr/>
    </dgm:pt>
    <dgm:pt modelId="{3975F387-9AA3-4563-A03B-D76F7549393A}" type="pres">
      <dgm:prSet presAssocID="{0D146DCD-DD79-4FDC-BFBD-EEE198AB247D}" presName="parTx" presStyleLbl="revTx" presStyleIdx="1" presStyleCnt="4">
        <dgm:presLayoutVars>
          <dgm:chMax val="0"/>
          <dgm:chPref val="0"/>
        </dgm:presLayoutVars>
      </dgm:prSet>
      <dgm:spPr/>
    </dgm:pt>
    <dgm:pt modelId="{B315C060-010C-40A5-A83B-0BB303CEBA9F}" type="pres">
      <dgm:prSet presAssocID="{63112606-A6BC-41CB-AC93-08563498973A}" presName="sibTrans" presStyleCnt="0"/>
      <dgm:spPr/>
    </dgm:pt>
    <dgm:pt modelId="{5516921D-2F4E-467F-934C-E3619B3CA896}" type="pres">
      <dgm:prSet presAssocID="{53D56436-B0ED-44E9-A927-1A8145548137}" presName="compNode" presStyleCnt="0"/>
      <dgm:spPr/>
    </dgm:pt>
    <dgm:pt modelId="{C71BD65D-C48A-4F38-9E69-2346348F9D3F}" type="pres">
      <dgm:prSet presAssocID="{53D56436-B0ED-44E9-A927-1A8145548137}" presName="bgRect" presStyleLbl="bgShp" presStyleIdx="2" presStyleCnt="4"/>
      <dgm:spPr/>
    </dgm:pt>
    <dgm:pt modelId="{9E443803-39E1-4831-BEBF-90CF83F22C0C}" type="pres">
      <dgm:prSet presAssocID="{53D56436-B0ED-44E9-A927-1A81455481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2F7D6E7C-D3F4-4056-8A5B-151308715D84}" type="pres">
      <dgm:prSet presAssocID="{53D56436-B0ED-44E9-A927-1A8145548137}" presName="spaceRect" presStyleCnt="0"/>
      <dgm:spPr/>
    </dgm:pt>
    <dgm:pt modelId="{9F28AD4F-64EC-4176-B146-0ADCD28C7716}" type="pres">
      <dgm:prSet presAssocID="{53D56436-B0ED-44E9-A927-1A8145548137}" presName="parTx" presStyleLbl="revTx" presStyleIdx="2" presStyleCnt="4">
        <dgm:presLayoutVars>
          <dgm:chMax val="0"/>
          <dgm:chPref val="0"/>
        </dgm:presLayoutVars>
      </dgm:prSet>
      <dgm:spPr/>
    </dgm:pt>
    <dgm:pt modelId="{6CAA4FBE-C5F0-42C5-82FE-BE52084DA431}" type="pres">
      <dgm:prSet presAssocID="{85E22D79-499B-4A52-9EF7-808B99DB0462}" presName="sibTrans" presStyleCnt="0"/>
      <dgm:spPr/>
    </dgm:pt>
    <dgm:pt modelId="{3B24B05F-2E89-4164-A76E-A41CF514D60D}" type="pres">
      <dgm:prSet presAssocID="{72FCAC37-D09C-46A6-A722-FBA0DFC96980}" presName="compNode" presStyleCnt="0"/>
      <dgm:spPr/>
    </dgm:pt>
    <dgm:pt modelId="{D3DC1D3D-FB5D-43EF-A594-B5BE4FDD1593}" type="pres">
      <dgm:prSet presAssocID="{72FCAC37-D09C-46A6-A722-FBA0DFC96980}" presName="bgRect" presStyleLbl="bgShp" presStyleIdx="3" presStyleCnt="4"/>
      <dgm:spPr/>
    </dgm:pt>
    <dgm:pt modelId="{EA45C979-F6F4-4638-B99F-E3FA4070C910}" type="pres">
      <dgm:prSet presAssocID="{72FCAC37-D09C-46A6-A722-FBA0DFC969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3E3BDE60-E110-40B3-84FC-9062974052C4}" type="pres">
      <dgm:prSet presAssocID="{72FCAC37-D09C-46A6-A722-FBA0DFC96980}" presName="spaceRect" presStyleCnt="0"/>
      <dgm:spPr/>
    </dgm:pt>
    <dgm:pt modelId="{DD17A22B-68BF-474D-90ED-457B4A830986}" type="pres">
      <dgm:prSet presAssocID="{72FCAC37-D09C-46A6-A722-FBA0DFC9698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F651819-C84C-4028-8C2A-A5A800FF5B40}" type="presOf" srcId="{D8AC34CA-9CBD-454C-B927-C80C2173A757}" destId="{CACFC3AA-0923-4283-BC07-85106670080D}" srcOrd="0" destOrd="0" presId="urn:microsoft.com/office/officeart/2018/2/layout/IconVerticalSolidList"/>
    <dgm:cxn modelId="{4DE3721C-423A-4019-A12B-1DC7781D05F7}" srcId="{D8AC34CA-9CBD-454C-B927-C80C2173A757}" destId="{0D146DCD-DD79-4FDC-BFBD-EEE198AB247D}" srcOrd="1" destOrd="0" parTransId="{4CCEE837-A311-4D2D-A3D9-CFAF94453A3F}" sibTransId="{63112606-A6BC-41CB-AC93-08563498973A}"/>
    <dgm:cxn modelId="{2363F335-632C-4643-B312-F7E255592845}" srcId="{D8AC34CA-9CBD-454C-B927-C80C2173A757}" destId="{53D56436-B0ED-44E9-A927-1A8145548137}" srcOrd="2" destOrd="0" parTransId="{0254A259-D487-4EE0-8F3E-B68DF9BD3603}" sibTransId="{85E22D79-499B-4A52-9EF7-808B99DB0462}"/>
    <dgm:cxn modelId="{46A4134C-21E9-49EA-87D2-CD5755B7768A}" type="presOf" srcId="{0D146DCD-DD79-4FDC-BFBD-EEE198AB247D}" destId="{3975F387-9AA3-4563-A03B-D76F7549393A}" srcOrd="0" destOrd="0" presId="urn:microsoft.com/office/officeart/2018/2/layout/IconVerticalSolidList"/>
    <dgm:cxn modelId="{91304E4C-8BBC-4E6E-8AAA-B93697571942}" type="presOf" srcId="{53D56436-B0ED-44E9-A927-1A8145548137}" destId="{9F28AD4F-64EC-4176-B146-0ADCD28C7716}" srcOrd="0" destOrd="0" presId="urn:microsoft.com/office/officeart/2018/2/layout/IconVerticalSolidList"/>
    <dgm:cxn modelId="{861FAE6C-A532-4D61-A52B-8039E48B17FA}" srcId="{D8AC34CA-9CBD-454C-B927-C80C2173A757}" destId="{429419A0-BE0B-4A89-A5FF-D3871143DF08}" srcOrd="0" destOrd="0" parTransId="{FDC14BA0-F2F6-4D82-97CF-17480B718463}" sibTransId="{5E929266-A597-4AD1-AF05-DB3EB4F9842B}"/>
    <dgm:cxn modelId="{4F920A74-CA64-4562-A0CC-2C4449FA0339}" srcId="{D8AC34CA-9CBD-454C-B927-C80C2173A757}" destId="{72FCAC37-D09C-46A6-A722-FBA0DFC96980}" srcOrd="3" destOrd="0" parTransId="{5417B530-A488-4668-BB5A-4CFDEDA4DB2B}" sibTransId="{ED9F81E8-2D06-4D01-BA58-212045738B28}"/>
    <dgm:cxn modelId="{62545BAF-B25F-412E-B61D-7CE8F52F868E}" type="presOf" srcId="{72FCAC37-D09C-46A6-A722-FBA0DFC96980}" destId="{DD17A22B-68BF-474D-90ED-457B4A830986}" srcOrd="0" destOrd="0" presId="urn:microsoft.com/office/officeart/2018/2/layout/IconVerticalSolidList"/>
    <dgm:cxn modelId="{51D04CE8-C5D0-4CCF-B28A-F4A0031DD45E}" type="presOf" srcId="{429419A0-BE0B-4A89-A5FF-D3871143DF08}" destId="{5F8DB91D-B6C0-4542-AC1E-5C14BFF5648F}" srcOrd="0" destOrd="0" presId="urn:microsoft.com/office/officeart/2018/2/layout/IconVerticalSolidList"/>
    <dgm:cxn modelId="{940A9593-865C-41E3-B65F-52EA1A71BEE9}" type="presParOf" srcId="{CACFC3AA-0923-4283-BC07-85106670080D}" destId="{61B83AB6-DA34-4098-BBCE-3A03B1D5EBC4}" srcOrd="0" destOrd="0" presId="urn:microsoft.com/office/officeart/2018/2/layout/IconVerticalSolidList"/>
    <dgm:cxn modelId="{E9750B67-0956-4F08-B2CB-A494134DE37B}" type="presParOf" srcId="{61B83AB6-DA34-4098-BBCE-3A03B1D5EBC4}" destId="{0E688D3D-0320-4237-82D9-009AF4EB4A09}" srcOrd="0" destOrd="0" presId="urn:microsoft.com/office/officeart/2018/2/layout/IconVerticalSolidList"/>
    <dgm:cxn modelId="{B98C3D3E-C00E-41CA-8671-8A46096947CA}" type="presParOf" srcId="{61B83AB6-DA34-4098-BBCE-3A03B1D5EBC4}" destId="{B6F66F19-8426-4061-AA4D-75857B55064C}" srcOrd="1" destOrd="0" presId="urn:microsoft.com/office/officeart/2018/2/layout/IconVerticalSolidList"/>
    <dgm:cxn modelId="{0E6AC862-2432-4DE8-AAAC-EA6115CDBFE0}" type="presParOf" srcId="{61B83AB6-DA34-4098-BBCE-3A03B1D5EBC4}" destId="{F812E822-D7ED-4B6B-A340-3D9C6C234332}" srcOrd="2" destOrd="0" presId="urn:microsoft.com/office/officeart/2018/2/layout/IconVerticalSolidList"/>
    <dgm:cxn modelId="{B9954B66-2569-456E-8609-2417193C460B}" type="presParOf" srcId="{61B83AB6-DA34-4098-BBCE-3A03B1D5EBC4}" destId="{5F8DB91D-B6C0-4542-AC1E-5C14BFF5648F}" srcOrd="3" destOrd="0" presId="urn:microsoft.com/office/officeart/2018/2/layout/IconVerticalSolidList"/>
    <dgm:cxn modelId="{B21AEC02-1C9F-46CC-A16A-B7A5985640A5}" type="presParOf" srcId="{CACFC3AA-0923-4283-BC07-85106670080D}" destId="{291060F7-CAD3-4A57-8A7D-2CCD862847FE}" srcOrd="1" destOrd="0" presId="urn:microsoft.com/office/officeart/2018/2/layout/IconVerticalSolidList"/>
    <dgm:cxn modelId="{846728CC-E565-433D-B10B-DDC618D3C23A}" type="presParOf" srcId="{CACFC3AA-0923-4283-BC07-85106670080D}" destId="{361C83EA-F4DF-4980-9A57-D4CE14341C15}" srcOrd="2" destOrd="0" presId="urn:microsoft.com/office/officeart/2018/2/layout/IconVerticalSolidList"/>
    <dgm:cxn modelId="{643CF729-9135-42E8-BD0F-30657921706C}" type="presParOf" srcId="{361C83EA-F4DF-4980-9A57-D4CE14341C15}" destId="{48636F6D-0FE4-446F-9ED4-F73B82B945C2}" srcOrd="0" destOrd="0" presId="urn:microsoft.com/office/officeart/2018/2/layout/IconVerticalSolidList"/>
    <dgm:cxn modelId="{F60D0CC3-14B9-4928-9E87-CBA349106B52}" type="presParOf" srcId="{361C83EA-F4DF-4980-9A57-D4CE14341C15}" destId="{5C54DCD5-49A0-44C8-ACBF-B03F17612773}" srcOrd="1" destOrd="0" presId="urn:microsoft.com/office/officeart/2018/2/layout/IconVerticalSolidList"/>
    <dgm:cxn modelId="{3711C7C7-1E31-45DE-855A-18AD195F44E4}" type="presParOf" srcId="{361C83EA-F4DF-4980-9A57-D4CE14341C15}" destId="{02F9752F-ED92-4002-910B-943D471A79F9}" srcOrd="2" destOrd="0" presId="urn:microsoft.com/office/officeart/2018/2/layout/IconVerticalSolidList"/>
    <dgm:cxn modelId="{306864A5-F134-44AB-B7E3-85259CE6D2DA}" type="presParOf" srcId="{361C83EA-F4DF-4980-9A57-D4CE14341C15}" destId="{3975F387-9AA3-4563-A03B-D76F7549393A}" srcOrd="3" destOrd="0" presId="urn:microsoft.com/office/officeart/2018/2/layout/IconVerticalSolidList"/>
    <dgm:cxn modelId="{986C9298-7976-4E1B-9BC8-CEF147D83889}" type="presParOf" srcId="{CACFC3AA-0923-4283-BC07-85106670080D}" destId="{B315C060-010C-40A5-A83B-0BB303CEBA9F}" srcOrd="3" destOrd="0" presId="urn:microsoft.com/office/officeart/2018/2/layout/IconVerticalSolidList"/>
    <dgm:cxn modelId="{36EB6D85-D2FE-4171-8307-A150BAD3ED3C}" type="presParOf" srcId="{CACFC3AA-0923-4283-BC07-85106670080D}" destId="{5516921D-2F4E-467F-934C-E3619B3CA896}" srcOrd="4" destOrd="0" presId="urn:microsoft.com/office/officeart/2018/2/layout/IconVerticalSolidList"/>
    <dgm:cxn modelId="{838526A1-29A4-4187-A2EC-8A9043A89FEB}" type="presParOf" srcId="{5516921D-2F4E-467F-934C-E3619B3CA896}" destId="{C71BD65D-C48A-4F38-9E69-2346348F9D3F}" srcOrd="0" destOrd="0" presId="urn:microsoft.com/office/officeart/2018/2/layout/IconVerticalSolidList"/>
    <dgm:cxn modelId="{7B0A34FE-1B4B-4D04-91BC-247D8CA402E5}" type="presParOf" srcId="{5516921D-2F4E-467F-934C-E3619B3CA896}" destId="{9E443803-39E1-4831-BEBF-90CF83F22C0C}" srcOrd="1" destOrd="0" presId="urn:microsoft.com/office/officeart/2018/2/layout/IconVerticalSolidList"/>
    <dgm:cxn modelId="{BBBC810E-896D-4464-964C-C5B4721DD7C7}" type="presParOf" srcId="{5516921D-2F4E-467F-934C-E3619B3CA896}" destId="{2F7D6E7C-D3F4-4056-8A5B-151308715D84}" srcOrd="2" destOrd="0" presId="urn:microsoft.com/office/officeart/2018/2/layout/IconVerticalSolidList"/>
    <dgm:cxn modelId="{3BA3CD68-5D52-4390-999B-677335820186}" type="presParOf" srcId="{5516921D-2F4E-467F-934C-E3619B3CA896}" destId="{9F28AD4F-64EC-4176-B146-0ADCD28C7716}" srcOrd="3" destOrd="0" presId="urn:microsoft.com/office/officeart/2018/2/layout/IconVerticalSolidList"/>
    <dgm:cxn modelId="{7B22B9A7-332B-4560-A787-4A658AD6039C}" type="presParOf" srcId="{CACFC3AA-0923-4283-BC07-85106670080D}" destId="{6CAA4FBE-C5F0-42C5-82FE-BE52084DA431}" srcOrd="5" destOrd="0" presId="urn:microsoft.com/office/officeart/2018/2/layout/IconVerticalSolidList"/>
    <dgm:cxn modelId="{A0347305-9C26-4172-BA29-191A7E2E920E}" type="presParOf" srcId="{CACFC3AA-0923-4283-BC07-85106670080D}" destId="{3B24B05F-2E89-4164-A76E-A41CF514D60D}" srcOrd="6" destOrd="0" presId="urn:microsoft.com/office/officeart/2018/2/layout/IconVerticalSolidList"/>
    <dgm:cxn modelId="{18D3CD5F-9F53-433A-ABF7-8AA20CDD2B7D}" type="presParOf" srcId="{3B24B05F-2E89-4164-A76E-A41CF514D60D}" destId="{D3DC1D3D-FB5D-43EF-A594-B5BE4FDD1593}" srcOrd="0" destOrd="0" presId="urn:microsoft.com/office/officeart/2018/2/layout/IconVerticalSolidList"/>
    <dgm:cxn modelId="{07227D0C-1F92-41A6-8135-4D0612964801}" type="presParOf" srcId="{3B24B05F-2E89-4164-A76E-A41CF514D60D}" destId="{EA45C979-F6F4-4638-B99F-E3FA4070C910}" srcOrd="1" destOrd="0" presId="urn:microsoft.com/office/officeart/2018/2/layout/IconVerticalSolidList"/>
    <dgm:cxn modelId="{E10E89C6-1D10-48F3-BB5F-49DE9B221632}" type="presParOf" srcId="{3B24B05F-2E89-4164-A76E-A41CF514D60D}" destId="{3E3BDE60-E110-40B3-84FC-9062974052C4}" srcOrd="2" destOrd="0" presId="urn:microsoft.com/office/officeart/2018/2/layout/IconVerticalSolidList"/>
    <dgm:cxn modelId="{3DC38AA5-21E4-460D-AFC3-61082536D9AE}" type="presParOf" srcId="{3B24B05F-2E89-4164-A76E-A41CF514D60D}" destId="{DD17A22B-68BF-474D-90ED-457B4A8309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85E8A2-F1B0-4910-8C69-6BE04DF7D5E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310A06-88CD-4F8A-9426-9D474029B5DD}">
      <dgm:prSet/>
      <dgm:spPr/>
      <dgm:t>
        <a:bodyPr/>
        <a:lstStyle/>
        <a:p>
          <a:r>
            <a:rPr lang="en-US" b="0" i="0" dirty="0"/>
            <a:t>Administrative measure</a:t>
          </a:r>
          <a:endParaRPr lang="en-US" dirty="0"/>
        </a:p>
      </dgm:t>
    </dgm:pt>
    <dgm:pt modelId="{4EC28914-9FD2-4297-B8B1-0B3A949AB7FF}" type="parTrans" cxnId="{1D53DF33-0D5C-4F11-8380-6B9DBC3ECC37}">
      <dgm:prSet/>
      <dgm:spPr/>
      <dgm:t>
        <a:bodyPr/>
        <a:lstStyle/>
        <a:p>
          <a:endParaRPr lang="en-US"/>
        </a:p>
      </dgm:t>
    </dgm:pt>
    <dgm:pt modelId="{547E1975-846F-4580-9261-C34B49538E0E}" type="sibTrans" cxnId="{1D53DF33-0D5C-4F11-8380-6B9DBC3ECC37}">
      <dgm:prSet/>
      <dgm:spPr/>
      <dgm:t>
        <a:bodyPr/>
        <a:lstStyle/>
        <a:p>
          <a:endParaRPr lang="en-US"/>
        </a:p>
      </dgm:t>
    </dgm:pt>
    <dgm:pt modelId="{08D6505C-C5F0-4ADB-9E49-D8B9245FE0B0}">
      <dgm:prSet/>
      <dgm:spPr/>
      <dgm:t>
        <a:bodyPr/>
        <a:lstStyle/>
        <a:p>
          <a:r>
            <a:rPr lang="en-US" b="0" i="0" dirty="0"/>
            <a:t>Application measures</a:t>
          </a:r>
          <a:endParaRPr lang="en-US" dirty="0"/>
        </a:p>
      </dgm:t>
    </dgm:pt>
    <dgm:pt modelId="{0C80651B-BAE5-46EE-91BD-6C0FD5C0D3DD}" type="parTrans" cxnId="{4F3AA5A2-43CD-452E-A567-F0115A2AF1E6}">
      <dgm:prSet/>
      <dgm:spPr/>
      <dgm:t>
        <a:bodyPr/>
        <a:lstStyle/>
        <a:p>
          <a:endParaRPr lang="en-US"/>
        </a:p>
      </dgm:t>
    </dgm:pt>
    <dgm:pt modelId="{426AB5F4-5A1C-456D-B27F-767E17830576}" type="sibTrans" cxnId="{4F3AA5A2-43CD-452E-A567-F0115A2AF1E6}">
      <dgm:prSet/>
      <dgm:spPr/>
      <dgm:t>
        <a:bodyPr/>
        <a:lstStyle/>
        <a:p>
          <a:endParaRPr lang="en-US"/>
        </a:p>
      </dgm:t>
    </dgm:pt>
    <dgm:pt modelId="{85EC8E00-FDA5-479E-9413-0EB65A7F1C7D}" type="pres">
      <dgm:prSet presAssocID="{3C85E8A2-F1B0-4910-8C69-6BE04DF7D5EA}" presName="root" presStyleCnt="0">
        <dgm:presLayoutVars>
          <dgm:dir/>
          <dgm:resizeHandles val="exact"/>
        </dgm:presLayoutVars>
      </dgm:prSet>
      <dgm:spPr/>
    </dgm:pt>
    <dgm:pt modelId="{EFDFED38-CC80-46D1-9C0B-4AAFB1BC8D56}" type="pres">
      <dgm:prSet presAssocID="{2C310A06-88CD-4F8A-9426-9D474029B5DD}" presName="compNode" presStyleCnt="0"/>
      <dgm:spPr/>
    </dgm:pt>
    <dgm:pt modelId="{A17A8BBD-38AE-4957-B227-C721A80285C6}" type="pres">
      <dgm:prSet presAssocID="{2C310A06-88CD-4F8A-9426-9D474029B5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52B8B7E-A3DE-497D-B0AF-4830F93F21B8}" type="pres">
      <dgm:prSet presAssocID="{2C310A06-88CD-4F8A-9426-9D474029B5DD}" presName="spaceRect" presStyleCnt="0"/>
      <dgm:spPr/>
    </dgm:pt>
    <dgm:pt modelId="{5A079A37-F30E-4F7B-81E9-4F2F482E74B0}" type="pres">
      <dgm:prSet presAssocID="{2C310A06-88CD-4F8A-9426-9D474029B5DD}" presName="textRect" presStyleLbl="revTx" presStyleIdx="0" presStyleCnt="2">
        <dgm:presLayoutVars>
          <dgm:chMax val="1"/>
          <dgm:chPref val="1"/>
        </dgm:presLayoutVars>
      </dgm:prSet>
      <dgm:spPr/>
    </dgm:pt>
    <dgm:pt modelId="{89A0F32E-11FF-45D6-AF96-9A77D65309BB}" type="pres">
      <dgm:prSet presAssocID="{547E1975-846F-4580-9261-C34B49538E0E}" presName="sibTrans" presStyleCnt="0"/>
      <dgm:spPr/>
    </dgm:pt>
    <dgm:pt modelId="{801A4A71-5CC1-44F8-AFAE-27020B719F8C}" type="pres">
      <dgm:prSet presAssocID="{08D6505C-C5F0-4ADB-9E49-D8B9245FE0B0}" presName="compNode" presStyleCnt="0"/>
      <dgm:spPr/>
    </dgm:pt>
    <dgm:pt modelId="{8942896E-1625-4147-8470-311BF807787D}" type="pres">
      <dgm:prSet presAssocID="{08D6505C-C5F0-4ADB-9E49-D8B9245FE0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AF7BA80-E735-4837-A83D-47F494D6DC69}" type="pres">
      <dgm:prSet presAssocID="{08D6505C-C5F0-4ADB-9E49-D8B9245FE0B0}" presName="spaceRect" presStyleCnt="0"/>
      <dgm:spPr/>
    </dgm:pt>
    <dgm:pt modelId="{FF1211B9-9DF9-4264-9D93-D5DF1AFE00CE}" type="pres">
      <dgm:prSet presAssocID="{08D6505C-C5F0-4ADB-9E49-D8B9245FE0B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1644D0E-B5C2-4EC0-B3F3-EC80069CA7B5}" type="presOf" srcId="{2C310A06-88CD-4F8A-9426-9D474029B5DD}" destId="{5A079A37-F30E-4F7B-81E9-4F2F482E74B0}" srcOrd="0" destOrd="0" presId="urn:microsoft.com/office/officeart/2018/2/layout/IconLabelList"/>
    <dgm:cxn modelId="{1D53DF33-0D5C-4F11-8380-6B9DBC3ECC37}" srcId="{3C85E8A2-F1B0-4910-8C69-6BE04DF7D5EA}" destId="{2C310A06-88CD-4F8A-9426-9D474029B5DD}" srcOrd="0" destOrd="0" parTransId="{4EC28914-9FD2-4297-B8B1-0B3A949AB7FF}" sibTransId="{547E1975-846F-4580-9261-C34B49538E0E}"/>
    <dgm:cxn modelId="{CBA63F3A-1DFB-4DA1-A505-B6C18FF9E84F}" type="presOf" srcId="{08D6505C-C5F0-4ADB-9E49-D8B9245FE0B0}" destId="{FF1211B9-9DF9-4264-9D93-D5DF1AFE00CE}" srcOrd="0" destOrd="0" presId="urn:microsoft.com/office/officeart/2018/2/layout/IconLabelList"/>
    <dgm:cxn modelId="{4F3AA5A2-43CD-452E-A567-F0115A2AF1E6}" srcId="{3C85E8A2-F1B0-4910-8C69-6BE04DF7D5EA}" destId="{08D6505C-C5F0-4ADB-9E49-D8B9245FE0B0}" srcOrd="1" destOrd="0" parTransId="{0C80651B-BAE5-46EE-91BD-6C0FD5C0D3DD}" sibTransId="{426AB5F4-5A1C-456D-B27F-767E17830576}"/>
    <dgm:cxn modelId="{B262D9E2-CC4C-4E2E-947C-6085AD11D3FF}" type="presOf" srcId="{3C85E8A2-F1B0-4910-8C69-6BE04DF7D5EA}" destId="{85EC8E00-FDA5-479E-9413-0EB65A7F1C7D}" srcOrd="0" destOrd="0" presId="urn:microsoft.com/office/officeart/2018/2/layout/IconLabelList"/>
    <dgm:cxn modelId="{452F129C-4817-4623-98A5-A5980AAA50A3}" type="presParOf" srcId="{85EC8E00-FDA5-479E-9413-0EB65A7F1C7D}" destId="{EFDFED38-CC80-46D1-9C0B-4AAFB1BC8D56}" srcOrd="0" destOrd="0" presId="urn:microsoft.com/office/officeart/2018/2/layout/IconLabelList"/>
    <dgm:cxn modelId="{CE9DFB8A-2D4A-4DE4-BA0D-0A8378973FF3}" type="presParOf" srcId="{EFDFED38-CC80-46D1-9C0B-4AAFB1BC8D56}" destId="{A17A8BBD-38AE-4957-B227-C721A80285C6}" srcOrd="0" destOrd="0" presId="urn:microsoft.com/office/officeart/2018/2/layout/IconLabelList"/>
    <dgm:cxn modelId="{F06CC263-4EDD-44B6-B127-9CA6B3B423AA}" type="presParOf" srcId="{EFDFED38-CC80-46D1-9C0B-4AAFB1BC8D56}" destId="{E52B8B7E-A3DE-497D-B0AF-4830F93F21B8}" srcOrd="1" destOrd="0" presId="urn:microsoft.com/office/officeart/2018/2/layout/IconLabelList"/>
    <dgm:cxn modelId="{83966701-E791-4EB2-A9CF-C9AB361CC9FC}" type="presParOf" srcId="{EFDFED38-CC80-46D1-9C0B-4AAFB1BC8D56}" destId="{5A079A37-F30E-4F7B-81E9-4F2F482E74B0}" srcOrd="2" destOrd="0" presId="urn:microsoft.com/office/officeart/2018/2/layout/IconLabelList"/>
    <dgm:cxn modelId="{49A2A37D-C36A-4937-BE02-E7692805FCAB}" type="presParOf" srcId="{85EC8E00-FDA5-479E-9413-0EB65A7F1C7D}" destId="{89A0F32E-11FF-45D6-AF96-9A77D65309BB}" srcOrd="1" destOrd="0" presId="urn:microsoft.com/office/officeart/2018/2/layout/IconLabelList"/>
    <dgm:cxn modelId="{0ED84F2D-2AC1-4033-BA09-F4803FF08BEE}" type="presParOf" srcId="{85EC8E00-FDA5-479E-9413-0EB65A7F1C7D}" destId="{801A4A71-5CC1-44F8-AFAE-27020B719F8C}" srcOrd="2" destOrd="0" presId="urn:microsoft.com/office/officeart/2018/2/layout/IconLabelList"/>
    <dgm:cxn modelId="{4CE9F0ED-854B-4CE7-A1B0-5156E01DA57A}" type="presParOf" srcId="{801A4A71-5CC1-44F8-AFAE-27020B719F8C}" destId="{8942896E-1625-4147-8470-311BF807787D}" srcOrd="0" destOrd="0" presId="urn:microsoft.com/office/officeart/2018/2/layout/IconLabelList"/>
    <dgm:cxn modelId="{ECF3B562-B7C6-4357-A6DC-18C4704B2561}" type="presParOf" srcId="{801A4A71-5CC1-44F8-AFAE-27020B719F8C}" destId="{5AF7BA80-E735-4837-A83D-47F494D6DC69}" srcOrd="1" destOrd="0" presId="urn:microsoft.com/office/officeart/2018/2/layout/IconLabelList"/>
    <dgm:cxn modelId="{2104BE5C-3C3D-453E-85DF-3FB44CAFD086}" type="presParOf" srcId="{801A4A71-5CC1-44F8-AFAE-27020B719F8C}" destId="{FF1211B9-9DF9-4264-9D93-D5DF1AFE00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5E7AE8-6D23-4107-B8FA-B33602F6582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9F9FE5-9791-42CC-B46A-C66B3AC48668}">
      <dgm:prSet custT="1"/>
      <dgm:spPr/>
      <dgm:t>
        <a:bodyPr/>
        <a:lstStyle/>
        <a:p>
          <a:r>
            <a:rPr lang="en-US" sz="1600" b="0" i="0" dirty="0"/>
            <a:t>Supports in adopting many changes in the product</a:t>
          </a:r>
          <a:endParaRPr lang="en-US" sz="1600" dirty="0"/>
        </a:p>
      </dgm:t>
    </dgm:pt>
    <dgm:pt modelId="{2B688BFD-0851-4078-9EDE-D9FA6A70056C}" type="parTrans" cxnId="{029D9E1D-80AB-46F8-8D25-F782394E8F64}">
      <dgm:prSet/>
      <dgm:spPr/>
      <dgm:t>
        <a:bodyPr/>
        <a:lstStyle/>
        <a:p>
          <a:endParaRPr lang="en-US"/>
        </a:p>
      </dgm:t>
    </dgm:pt>
    <dgm:pt modelId="{12D25F41-7504-4EE9-A9A1-D10F558DEEA9}" type="sibTrans" cxnId="{029D9E1D-80AB-46F8-8D25-F782394E8F64}">
      <dgm:prSet/>
      <dgm:spPr/>
      <dgm:t>
        <a:bodyPr/>
        <a:lstStyle/>
        <a:p>
          <a:endParaRPr lang="en-US"/>
        </a:p>
      </dgm:t>
    </dgm:pt>
    <dgm:pt modelId="{C92ACAC6-6950-4465-A8F7-F62C008EFFE2}">
      <dgm:prSet custT="1"/>
      <dgm:spPr/>
      <dgm:t>
        <a:bodyPr/>
        <a:lstStyle/>
        <a:p>
          <a:r>
            <a:rPr lang="en-US" sz="1600" b="0" i="0" dirty="0"/>
            <a:t>Old product is updated based on daily problems</a:t>
          </a:r>
          <a:endParaRPr lang="en-US" sz="1600" dirty="0"/>
        </a:p>
      </dgm:t>
    </dgm:pt>
    <dgm:pt modelId="{582D3531-E1EA-406D-973F-028110B74D6E}" type="parTrans" cxnId="{B5942ABA-73E9-4F7C-AA9F-BD1BCD3380D1}">
      <dgm:prSet/>
      <dgm:spPr/>
      <dgm:t>
        <a:bodyPr/>
        <a:lstStyle/>
        <a:p>
          <a:endParaRPr lang="en-US"/>
        </a:p>
      </dgm:t>
    </dgm:pt>
    <dgm:pt modelId="{730DC22F-FA4E-40C1-9E86-8702186C149A}" type="sibTrans" cxnId="{B5942ABA-73E9-4F7C-AA9F-BD1BCD3380D1}">
      <dgm:prSet/>
      <dgm:spPr/>
      <dgm:t>
        <a:bodyPr/>
        <a:lstStyle/>
        <a:p>
          <a:endParaRPr lang="en-US"/>
        </a:p>
      </dgm:t>
    </dgm:pt>
    <dgm:pt modelId="{EDC44D6F-BCE7-43BB-9106-4253699271E8}">
      <dgm:prSet custT="1"/>
      <dgm:spPr/>
      <dgm:t>
        <a:bodyPr/>
        <a:lstStyle/>
        <a:p>
          <a:r>
            <a:rPr lang="en-US" sz="1600" b="0" i="0" dirty="0"/>
            <a:t>Increases the flexibility of using new technologies</a:t>
          </a:r>
          <a:endParaRPr lang="en-US" sz="1600" dirty="0"/>
        </a:p>
      </dgm:t>
    </dgm:pt>
    <dgm:pt modelId="{CE46C0B1-A577-4E6B-9294-D00577A1FE4C}" type="parTrans" cxnId="{3A2CAA35-5645-42B3-93D6-D3543B554A35}">
      <dgm:prSet/>
      <dgm:spPr/>
      <dgm:t>
        <a:bodyPr/>
        <a:lstStyle/>
        <a:p>
          <a:endParaRPr lang="en-US"/>
        </a:p>
      </dgm:t>
    </dgm:pt>
    <dgm:pt modelId="{2A045876-5D07-4920-ABFA-5849D6BEDF83}" type="sibTrans" cxnId="{3A2CAA35-5645-42B3-93D6-D3543B554A35}">
      <dgm:prSet/>
      <dgm:spPr/>
      <dgm:t>
        <a:bodyPr/>
        <a:lstStyle/>
        <a:p>
          <a:endParaRPr lang="en-US"/>
        </a:p>
      </dgm:t>
    </dgm:pt>
    <dgm:pt modelId="{C1382AA0-E517-4603-9DA0-F1F1AF27FCD5}">
      <dgm:prSet custT="1"/>
      <dgm:spPr/>
      <dgm:t>
        <a:bodyPr/>
        <a:lstStyle/>
        <a:p>
          <a:r>
            <a:rPr lang="en-US" sz="1600" b="0" i="0" dirty="0"/>
            <a:t>Adds more quality and satisfaction to the product</a:t>
          </a:r>
          <a:endParaRPr lang="en-US" sz="1600" dirty="0"/>
        </a:p>
      </dgm:t>
    </dgm:pt>
    <dgm:pt modelId="{87F97CA8-CB80-433B-A0B9-83FEDEA40344}" type="parTrans" cxnId="{3786BAFB-65EB-4DE7-820D-08E89EC25B6B}">
      <dgm:prSet/>
      <dgm:spPr/>
      <dgm:t>
        <a:bodyPr/>
        <a:lstStyle/>
        <a:p>
          <a:endParaRPr lang="en-US"/>
        </a:p>
      </dgm:t>
    </dgm:pt>
    <dgm:pt modelId="{5B77F3A1-744D-4561-A254-459FAF835DC8}" type="sibTrans" cxnId="{3786BAFB-65EB-4DE7-820D-08E89EC25B6B}">
      <dgm:prSet/>
      <dgm:spPr/>
      <dgm:t>
        <a:bodyPr/>
        <a:lstStyle/>
        <a:p>
          <a:endParaRPr lang="en-US"/>
        </a:p>
      </dgm:t>
    </dgm:pt>
    <dgm:pt modelId="{B9347A44-4109-49CB-B3F8-0A802E3FF6C7}">
      <dgm:prSet custT="1"/>
      <dgm:spPr/>
      <dgm:t>
        <a:bodyPr/>
        <a:lstStyle/>
        <a:p>
          <a:r>
            <a:rPr lang="en-US" sz="1600" b="0" i="0" dirty="0"/>
            <a:t>Customers are also involved their feedback is very important.</a:t>
          </a:r>
          <a:endParaRPr lang="en-US" sz="1600" dirty="0"/>
        </a:p>
      </dgm:t>
    </dgm:pt>
    <dgm:pt modelId="{79D99246-581A-4485-822A-79DC3E19E889}" type="parTrans" cxnId="{ADA00A21-8BF3-4B80-9A84-699C230213BA}">
      <dgm:prSet/>
      <dgm:spPr/>
      <dgm:t>
        <a:bodyPr/>
        <a:lstStyle/>
        <a:p>
          <a:endParaRPr lang="en-US"/>
        </a:p>
      </dgm:t>
    </dgm:pt>
    <dgm:pt modelId="{D8962031-86E6-4104-A6EC-0239EC73E463}" type="sibTrans" cxnId="{ADA00A21-8BF3-4B80-9A84-699C230213BA}">
      <dgm:prSet/>
      <dgm:spPr/>
      <dgm:t>
        <a:bodyPr/>
        <a:lstStyle/>
        <a:p>
          <a:endParaRPr lang="en-US"/>
        </a:p>
      </dgm:t>
    </dgm:pt>
    <dgm:pt modelId="{54C59ADE-DF1E-49EC-9CC8-6CA1DB064D3A}" type="pres">
      <dgm:prSet presAssocID="{485E7AE8-6D23-4107-B8FA-B33602F65825}" presName="root" presStyleCnt="0">
        <dgm:presLayoutVars>
          <dgm:dir/>
          <dgm:resizeHandles val="exact"/>
        </dgm:presLayoutVars>
      </dgm:prSet>
      <dgm:spPr/>
    </dgm:pt>
    <dgm:pt modelId="{D3393135-7D3F-4BFF-B84E-E9B146E147FF}" type="pres">
      <dgm:prSet presAssocID="{BE9F9FE5-9791-42CC-B46A-C66B3AC48668}" presName="compNode" presStyleCnt="0"/>
      <dgm:spPr/>
    </dgm:pt>
    <dgm:pt modelId="{7BF8493E-465A-4CCC-8993-445E81D9D45E}" type="pres">
      <dgm:prSet presAssocID="{BE9F9FE5-9791-42CC-B46A-C66B3AC4866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449AE644-1CB8-48DA-952A-B34804D549E9}" type="pres">
      <dgm:prSet presAssocID="{BE9F9FE5-9791-42CC-B46A-C66B3AC48668}" presName="spaceRect" presStyleCnt="0"/>
      <dgm:spPr/>
    </dgm:pt>
    <dgm:pt modelId="{A170C5DA-AF0B-40AC-9C94-CF1D76E2A65F}" type="pres">
      <dgm:prSet presAssocID="{BE9F9FE5-9791-42CC-B46A-C66B3AC48668}" presName="textRect" presStyleLbl="revTx" presStyleIdx="0" presStyleCnt="5">
        <dgm:presLayoutVars>
          <dgm:chMax val="1"/>
          <dgm:chPref val="1"/>
        </dgm:presLayoutVars>
      </dgm:prSet>
      <dgm:spPr/>
    </dgm:pt>
    <dgm:pt modelId="{639A94B3-E516-4AE7-AFE6-42AF8B58E9E7}" type="pres">
      <dgm:prSet presAssocID="{12D25F41-7504-4EE9-A9A1-D10F558DEEA9}" presName="sibTrans" presStyleCnt="0"/>
      <dgm:spPr/>
    </dgm:pt>
    <dgm:pt modelId="{820B28AC-6EC4-484E-BD62-1E1AC3238068}" type="pres">
      <dgm:prSet presAssocID="{C92ACAC6-6950-4465-A8F7-F62C008EFFE2}" presName="compNode" presStyleCnt="0"/>
      <dgm:spPr/>
    </dgm:pt>
    <dgm:pt modelId="{B0ED35B4-1FC3-495A-A533-5E57126E4A88}" type="pres">
      <dgm:prSet presAssocID="{C92ACAC6-6950-4465-A8F7-F62C008EFFE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10EC56A-ED45-4152-85E9-1DE2EC0525F1}" type="pres">
      <dgm:prSet presAssocID="{C92ACAC6-6950-4465-A8F7-F62C008EFFE2}" presName="spaceRect" presStyleCnt="0"/>
      <dgm:spPr/>
    </dgm:pt>
    <dgm:pt modelId="{71233B4C-D804-4C48-91F7-4A843EFB0274}" type="pres">
      <dgm:prSet presAssocID="{C92ACAC6-6950-4465-A8F7-F62C008EFFE2}" presName="textRect" presStyleLbl="revTx" presStyleIdx="1" presStyleCnt="5">
        <dgm:presLayoutVars>
          <dgm:chMax val="1"/>
          <dgm:chPref val="1"/>
        </dgm:presLayoutVars>
      </dgm:prSet>
      <dgm:spPr/>
    </dgm:pt>
    <dgm:pt modelId="{92BAC21B-9151-4A14-BF02-A1A745F00E33}" type="pres">
      <dgm:prSet presAssocID="{730DC22F-FA4E-40C1-9E86-8702186C149A}" presName="sibTrans" presStyleCnt="0"/>
      <dgm:spPr/>
    </dgm:pt>
    <dgm:pt modelId="{9D4FAD72-A718-4602-B7F5-A2FBE7A6079C}" type="pres">
      <dgm:prSet presAssocID="{EDC44D6F-BCE7-43BB-9106-4253699271E8}" presName="compNode" presStyleCnt="0"/>
      <dgm:spPr/>
    </dgm:pt>
    <dgm:pt modelId="{524B79A4-57D6-4192-BAAA-61283606B001}" type="pres">
      <dgm:prSet presAssocID="{EDC44D6F-BCE7-43BB-9106-4253699271E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493DACC-4600-469A-9462-BC30D571183C}" type="pres">
      <dgm:prSet presAssocID="{EDC44D6F-BCE7-43BB-9106-4253699271E8}" presName="spaceRect" presStyleCnt="0"/>
      <dgm:spPr/>
    </dgm:pt>
    <dgm:pt modelId="{997BD1A0-05DE-44E7-B5D2-2098E262C2E3}" type="pres">
      <dgm:prSet presAssocID="{EDC44D6F-BCE7-43BB-9106-4253699271E8}" presName="textRect" presStyleLbl="revTx" presStyleIdx="2" presStyleCnt="5" custLinFactNeighborX="-4652" custLinFactNeighborY="-66">
        <dgm:presLayoutVars>
          <dgm:chMax val="1"/>
          <dgm:chPref val="1"/>
        </dgm:presLayoutVars>
      </dgm:prSet>
      <dgm:spPr/>
    </dgm:pt>
    <dgm:pt modelId="{9FF15FA6-583C-4DB2-8D46-703D1B1E7396}" type="pres">
      <dgm:prSet presAssocID="{2A045876-5D07-4920-ABFA-5849D6BEDF83}" presName="sibTrans" presStyleCnt="0"/>
      <dgm:spPr/>
    </dgm:pt>
    <dgm:pt modelId="{1DAA255D-EE8D-4CEA-966F-18B4F19E1938}" type="pres">
      <dgm:prSet presAssocID="{C1382AA0-E517-4603-9DA0-F1F1AF27FCD5}" presName="compNode" presStyleCnt="0"/>
      <dgm:spPr/>
    </dgm:pt>
    <dgm:pt modelId="{0117A722-1FEF-4B1A-8324-B2702C1922DE}" type="pres">
      <dgm:prSet presAssocID="{C1382AA0-E517-4603-9DA0-F1F1AF27FCD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677D5555-AE8E-46E8-BF64-32B525254D75}" type="pres">
      <dgm:prSet presAssocID="{C1382AA0-E517-4603-9DA0-F1F1AF27FCD5}" presName="spaceRect" presStyleCnt="0"/>
      <dgm:spPr/>
    </dgm:pt>
    <dgm:pt modelId="{E2AC6B58-FB96-494C-84D9-EFD7006DE8CC}" type="pres">
      <dgm:prSet presAssocID="{C1382AA0-E517-4603-9DA0-F1F1AF27FCD5}" presName="textRect" presStyleLbl="revTx" presStyleIdx="3" presStyleCnt="5" custLinFactNeighborX="2724" custLinFactNeighborY="-66">
        <dgm:presLayoutVars>
          <dgm:chMax val="1"/>
          <dgm:chPref val="1"/>
        </dgm:presLayoutVars>
      </dgm:prSet>
      <dgm:spPr/>
    </dgm:pt>
    <dgm:pt modelId="{75E5963A-75A7-431C-9DEE-1E6556031149}" type="pres">
      <dgm:prSet presAssocID="{5B77F3A1-744D-4561-A254-459FAF835DC8}" presName="sibTrans" presStyleCnt="0"/>
      <dgm:spPr/>
    </dgm:pt>
    <dgm:pt modelId="{9FC79839-458F-4224-9112-B141D99135E8}" type="pres">
      <dgm:prSet presAssocID="{B9347A44-4109-49CB-B3F8-0A802E3FF6C7}" presName="compNode" presStyleCnt="0"/>
      <dgm:spPr/>
    </dgm:pt>
    <dgm:pt modelId="{27590ACD-70E2-4D6E-BC72-C790D5BF89E6}" type="pres">
      <dgm:prSet presAssocID="{B9347A44-4109-49CB-B3F8-0A802E3FF6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01E532D0-1454-49E9-8295-7A586488C24F}" type="pres">
      <dgm:prSet presAssocID="{B9347A44-4109-49CB-B3F8-0A802E3FF6C7}" presName="spaceRect" presStyleCnt="0"/>
      <dgm:spPr/>
    </dgm:pt>
    <dgm:pt modelId="{6A662016-678C-4F79-88AE-0DAC5EB3407D}" type="pres">
      <dgm:prSet presAssocID="{B9347A44-4109-49CB-B3F8-0A802E3FF6C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B182410-209D-49BA-9B31-D7B8B3ACA586}" type="presOf" srcId="{485E7AE8-6D23-4107-B8FA-B33602F65825}" destId="{54C59ADE-DF1E-49EC-9CC8-6CA1DB064D3A}" srcOrd="0" destOrd="0" presId="urn:microsoft.com/office/officeart/2018/2/layout/IconLabelList"/>
    <dgm:cxn modelId="{029D9E1D-80AB-46F8-8D25-F782394E8F64}" srcId="{485E7AE8-6D23-4107-B8FA-B33602F65825}" destId="{BE9F9FE5-9791-42CC-B46A-C66B3AC48668}" srcOrd="0" destOrd="0" parTransId="{2B688BFD-0851-4078-9EDE-D9FA6A70056C}" sibTransId="{12D25F41-7504-4EE9-A9A1-D10F558DEEA9}"/>
    <dgm:cxn modelId="{ADA00A21-8BF3-4B80-9A84-699C230213BA}" srcId="{485E7AE8-6D23-4107-B8FA-B33602F65825}" destId="{B9347A44-4109-49CB-B3F8-0A802E3FF6C7}" srcOrd="4" destOrd="0" parTransId="{79D99246-581A-4485-822A-79DC3E19E889}" sibTransId="{D8962031-86E6-4104-A6EC-0239EC73E463}"/>
    <dgm:cxn modelId="{3A2CAA35-5645-42B3-93D6-D3543B554A35}" srcId="{485E7AE8-6D23-4107-B8FA-B33602F65825}" destId="{EDC44D6F-BCE7-43BB-9106-4253699271E8}" srcOrd="2" destOrd="0" parTransId="{CE46C0B1-A577-4E6B-9294-D00577A1FE4C}" sibTransId="{2A045876-5D07-4920-ABFA-5849D6BEDF83}"/>
    <dgm:cxn modelId="{F70EB191-9064-4E82-A3B9-90F8D57CFD34}" type="presOf" srcId="{B9347A44-4109-49CB-B3F8-0A802E3FF6C7}" destId="{6A662016-678C-4F79-88AE-0DAC5EB3407D}" srcOrd="0" destOrd="0" presId="urn:microsoft.com/office/officeart/2018/2/layout/IconLabelList"/>
    <dgm:cxn modelId="{49D7D19B-B7D4-44E7-9363-9D8B9B82297A}" type="presOf" srcId="{C92ACAC6-6950-4465-A8F7-F62C008EFFE2}" destId="{71233B4C-D804-4C48-91F7-4A843EFB0274}" srcOrd="0" destOrd="0" presId="urn:microsoft.com/office/officeart/2018/2/layout/IconLabelList"/>
    <dgm:cxn modelId="{B5942ABA-73E9-4F7C-AA9F-BD1BCD3380D1}" srcId="{485E7AE8-6D23-4107-B8FA-B33602F65825}" destId="{C92ACAC6-6950-4465-A8F7-F62C008EFFE2}" srcOrd="1" destOrd="0" parTransId="{582D3531-E1EA-406D-973F-028110B74D6E}" sibTransId="{730DC22F-FA4E-40C1-9E86-8702186C149A}"/>
    <dgm:cxn modelId="{C7949ACF-431C-4147-9E44-3753B023C2A4}" type="presOf" srcId="{BE9F9FE5-9791-42CC-B46A-C66B3AC48668}" destId="{A170C5DA-AF0B-40AC-9C94-CF1D76E2A65F}" srcOrd="0" destOrd="0" presId="urn:microsoft.com/office/officeart/2018/2/layout/IconLabelList"/>
    <dgm:cxn modelId="{231DF9D0-BE11-4F7A-9E2C-28FEB517E36A}" type="presOf" srcId="{EDC44D6F-BCE7-43BB-9106-4253699271E8}" destId="{997BD1A0-05DE-44E7-B5D2-2098E262C2E3}" srcOrd="0" destOrd="0" presId="urn:microsoft.com/office/officeart/2018/2/layout/IconLabelList"/>
    <dgm:cxn modelId="{071559EC-151D-4878-8490-68D4AD670375}" type="presOf" srcId="{C1382AA0-E517-4603-9DA0-F1F1AF27FCD5}" destId="{E2AC6B58-FB96-494C-84D9-EFD7006DE8CC}" srcOrd="0" destOrd="0" presId="urn:microsoft.com/office/officeart/2018/2/layout/IconLabelList"/>
    <dgm:cxn modelId="{3786BAFB-65EB-4DE7-820D-08E89EC25B6B}" srcId="{485E7AE8-6D23-4107-B8FA-B33602F65825}" destId="{C1382AA0-E517-4603-9DA0-F1F1AF27FCD5}" srcOrd="3" destOrd="0" parTransId="{87F97CA8-CB80-433B-A0B9-83FEDEA40344}" sibTransId="{5B77F3A1-744D-4561-A254-459FAF835DC8}"/>
    <dgm:cxn modelId="{A7A21C4F-2F0D-42D7-ADC6-D39BB687BC9F}" type="presParOf" srcId="{54C59ADE-DF1E-49EC-9CC8-6CA1DB064D3A}" destId="{D3393135-7D3F-4BFF-B84E-E9B146E147FF}" srcOrd="0" destOrd="0" presId="urn:microsoft.com/office/officeart/2018/2/layout/IconLabelList"/>
    <dgm:cxn modelId="{1CE85508-287F-4B55-B350-E60AF1144993}" type="presParOf" srcId="{D3393135-7D3F-4BFF-B84E-E9B146E147FF}" destId="{7BF8493E-465A-4CCC-8993-445E81D9D45E}" srcOrd="0" destOrd="0" presId="urn:microsoft.com/office/officeart/2018/2/layout/IconLabelList"/>
    <dgm:cxn modelId="{FA5DEB68-1F00-4406-BA96-2CB1CA5C7C93}" type="presParOf" srcId="{D3393135-7D3F-4BFF-B84E-E9B146E147FF}" destId="{449AE644-1CB8-48DA-952A-B34804D549E9}" srcOrd="1" destOrd="0" presId="urn:microsoft.com/office/officeart/2018/2/layout/IconLabelList"/>
    <dgm:cxn modelId="{6107F311-984F-43B1-9E97-7BE7726438A5}" type="presParOf" srcId="{D3393135-7D3F-4BFF-B84E-E9B146E147FF}" destId="{A170C5DA-AF0B-40AC-9C94-CF1D76E2A65F}" srcOrd="2" destOrd="0" presId="urn:microsoft.com/office/officeart/2018/2/layout/IconLabelList"/>
    <dgm:cxn modelId="{BB65DC39-8376-49DC-8E44-2781576B4FF3}" type="presParOf" srcId="{54C59ADE-DF1E-49EC-9CC8-6CA1DB064D3A}" destId="{639A94B3-E516-4AE7-AFE6-42AF8B58E9E7}" srcOrd="1" destOrd="0" presId="urn:microsoft.com/office/officeart/2018/2/layout/IconLabelList"/>
    <dgm:cxn modelId="{46C71B2C-B230-48E1-8331-81A1721E12E6}" type="presParOf" srcId="{54C59ADE-DF1E-49EC-9CC8-6CA1DB064D3A}" destId="{820B28AC-6EC4-484E-BD62-1E1AC3238068}" srcOrd="2" destOrd="0" presId="urn:microsoft.com/office/officeart/2018/2/layout/IconLabelList"/>
    <dgm:cxn modelId="{8E0D9CFB-1569-4B32-9DE3-715D60F6A64C}" type="presParOf" srcId="{820B28AC-6EC4-484E-BD62-1E1AC3238068}" destId="{B0ED35B4-1FC3-495A-A533-5E57126E4A88}" srcOrd="0" destOrd="0" presId="urn:microsoft.com/office/officeart/2018/2/layout/IconLabelList"/>
    <dgm:cxn modelId="{3A8DAD67-D8A3-41A6-A206-F21AE15720A7}" type="presParOf" srcId="{820B28AC-6EC4-484E-BD62-1E1AC3238068}" destId="{610EC56A-ED45-4152-85E9-1DE2EC0525F1}" srcOrd="1" destOrd="0" presId="urn:microsoft.com/office/officeart/2018/2/layout/IconLabelList"/>
    <dgm:cxn modelId="{2FBF53DA-8471-4F56-8D2C-F6FD1DE1654C}" type="presParOf" srcId="{820B28AC-6EC4-484E-BD62-1E1AC3238068}" destId="{71233B4C-D804-4C48-91F7-4A843EFB0274}" srcOrd="2" destOrd="0" presId="urn:microsoft.com/office/officeart/2018/2/layout/IconLabelList"/>
    <dgm:cxn modelId="{73939D84-B335-4565-93E5-E65595EC7061}" type="presParOf" srcId="{54C59ADE-DF1E-49EC-9CC8-6CA1DB064D3A}" destId="{92BAC21B-9151-4A14-BF02-A1A745F00E33}" srcOrd="3" destOrd="0" presId="urn:microsoft.com/office/officeart/2018/2/layout/IconLabelList"/>
    <dgm:cxn modelId="{00B1DF92-673E-431C-8DB4-124881C2DD34}" type="presParOf" srcId="{54C59ADE-DF1E-49EC-9CC8-6CA1DB064D3A}" destId="{9D4FAD72-A718-4602-B7F5-A2FBE7A6079C}" srcOrd="4" destOrd="0" presId="urn:microsoft.com/office/officeart/2018/2/layout/IconLabelList"/>
    <dgm:cxn modelId="{806EA23E-BAA0-4E43-8520-45220D64193B}" type="presParOf" srcId="{9D4FAD72-A718-4602-B7F5-A2FBE7A6079C}" destId="{524B79A4-57D6-4192-BAAA-61283606B001}" srcOrd="0" destOrd="0" presId="urn:microsoft.com/office/officeart/2018/2/layout/IconLabelList"/>
    <dgm:cxn modelId="{BD18D34F-E3EB-4780-AF46-67DBA76EBCEF}" type="presParOf" srcId="{9D4FAD72-A718-4602-B7F5-A2FBE7A6079C}" destId="{5493DACC-4600-469A-9462-BC30D571183C}" srcOrd="1" destOrd="0" presId="urn:microsoft.com/office/officeart/2018/2/layout/IconLabelList"/>
    <dgm:cxn modelId="{ECF24A41-8A4A-4EB7-8AFD-8171A526B113}" type="presParOf" srcId="{9D4FAD72-A718-4602-B7F5-A2FBE7A6079C}" destId="{997BD1A0-05DE-44E7-B5D2-2098E262C2E3}" srcOrd="2" destOrd="0" presId="urn:microsoft.com/office/officeart/2018/2/layout/IconLabelList"/>
    <dgm:cxn modelId="{4FEF8BCA-C871-48D6-9D03-E7E137E15B38}" type="presParOf" srcId="{54C59ADE-DF1E-49EC-9CC8-6CA1DB064D3A}" destId="{9FF15FA6-583C-4DB2-8D46-703D1B1E7396}" srcOrd="5" destOrd="0" presId="urn:microsoft.com/office/officeart/2018/2/layout/IconLabelList"/>
    <dgm:cxn modelId="{0AE19198-8E75-499E-93F9-57CD9C6E8D40}" type="presParOf" srcId="{54C59ADE-DF1E-49EC-9CC8-6CA1DB064D3A}" destId="{1DAA255D-EE8D-4CEA-966F-18B4F19E1938}" srcOrd="6" destOrd="0" presId="urn:microsoft.com/office/officeart/2018/2/layout/IconLabelList"/>
    <dgm:cxn modelId="{FD0665A8-207A-49A6-8E50-4D08D275B8AC}" type="presParOf" srcId="{1DAA255D-EE8D-4CEA-966F-18B4F19E1938}" destId="{0117A722-1FEF-4B1A-8324-B2702C1922DE}" srcOrd="0" destOrd="0" presId="urn:microsoft.com/office/officeart/2018/2/layout/IconLabelList"/>
    <dgm:cxn modelId="{C6A43697-AEDC-4398-8D5C-AC507EC3D211}" type="presParOf" srcId="{1DAA255D-EE8D-4CEA-966F-18B4F19E1938}" destId="{677D5555-AE8E-46E8-BF64-32B525254D75}" srcOrd="1" destOrd="0" presId="urn:microsoft.com/office/officeart/2018/2/layout/IconLabelList"/>
    <dgm:cxn modelId="{0DAC5307-2949-42F0-806B-932C287FAADD}" type="presParOf" srcId="{1DAA255D-EE8D-4CEA-966F-18B4F19E1938}" destId="{E2AC6B58-FB96-494C-84D9-EFD7006DE8CC}" srcOrd="2" destOrd="0" presId="urn:microsoft.com/office/officeart/2018/2/layout/IconLabelList"/>
    <dgm:cxn modelId="{A088845A-8A3E-4EF6-8EF7-35EE7139EEC0}" type="presParOf" srcId="{54C59ADE-DF1E-49EC-9CC8-6CA1DB064D3A}" destId="{75E5963A-75A7-431C-9DEE-1E6556031149}" srcOrd="7" destOrd="0" presId="urn:microsoft.com/office/officeart/2018/2/layout/IconLabelList"/>
    <dgm:cxn modelId="{26DA1EEF-1CFB-4BE1-BEAA-BB6D0724C4D7}" type="presParOf" srcId="{54C59ADE-DF1E-49EC-9CC8-6CA1DB064D3A}" destId="{9FC79839-458F-4224-9112-B141D99135E8}" srcOrd="8" destOrd="0" presId="urn:microsoft.com/office/officeart/2018/2/layout/IconLabelList"/>
    <dgm:cxn modelId="{BFD07E58-948B-4652-A9E1-ACC7013C7F57}" type="presParOf" srcId="{9FC79839-458F-4224-9112-B141D99135E8}" destId="{27590ACD-70E2-4D6E-BC72-C790D5BF89E6}" srcOrd="0" destOrd="0" presId="urn:microsoft.com/office/officeart/2018/2/layout/IconLabelList"/>
    <dgm:cxn modelId="{C8530837-32CC-4689-AB34-F13545546BC3}" type="presParOf" srcId="{9FC79839-458F-4224-9112-B141D99135E8}" destId="{01E532D0-1454-49E9-8295-7A586488C24F}" srcOrd="1" destOrd="0" presId="urn:microsoft.com/office/officeart/2018/2/layout/IconLabelList"/>
    <dgm:cxn modelId="{9684708A-7870-4757-BAB7-04A4F3A9563A}" type="presParOf" srcId="{9FC79839-458F-4224-9112-B141D99135E8}" destId="{6A662016-678C-4F79-88AE-0DAC5EB340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25B5F5-60F1-40B7-B7D2-822C23DDF9A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CC8C420-F3AC-4682-AECF-2EE39A627E43}">
      <dgm:prSet custT="1"/>
      <dgm:spPr/>
      <dgm:t>
        <a:bodyPr/>
        <a:lstStyle/>
        <a:p>
          <a:r>
            <a:rPr lang="en-US" sz="1200" b="0" i="0" dirty="0"/>
            <a:t>Technical Support: CDL has an app with no tech support staff, they need a support team either full time or part time so that they can resolve technical issues.</a:t>
          </a:r>
          <a:endParaRPr lang="en-US" sz="1200" dirty="0"/>
        </a:p>
      </dgm:t>
    </dgm:pt>
    <dgm:pt modelId="{1AB09BC0-A074-40E5-9428-3AFB7DD56C94}" type="parTrans" cxnId="{5DA21051-EE20-4D4F-B71D-EF33D9888198}">
      <dgm:prSet/>
      <dgm:spPr/>
      <dgm:t>
        <a:bodyPr/>
        <a:lstStyle/>
        <a:p>
          <a:endParaRPr lang="en-US"/>
        </a:p>
      </dgm:t>
    </dgm:pt>
    <dgm:pt modelId="{28D95C1D-7932-4EB9-A506-B8755F6497FC}" type="sibTrans" cxnId="{5DA21051-EE20-4D4F-B71D-EF33D9888198}">
      <dgm:prSet/>
      <dgm:spPr/>
      <dgm:t>
        <a:bodyPr/>
        <a:lstStyle/>
        <a:p>
          <a:endParaRPr lang="en-US"/>
        </a:p>
      </dgm:t>
    </dgm:pt>
    <dgm:pt modelId="{94F11931-E093-44A9-8EF0-B4AF8AC8ACF0}">
      <dgm:prSet custT="1"/>
      <dgm:spPr/>
      <dgm:t>
        <a:bodyPr/>
        <a:lstStyle/>
        <a:p>
          <a:r>
            <a:rPr lang="en-US" sz="1200" b="0" i="0" dirty="0"/>
            <a:t>Customer Handling: CDL support staffs must handle the complaints of angry customers</a:t>
          </a:r>
          <a:endParaRPr lang="en-US" sz="1200" dirty="0"/>
        </a:p>
      </dgm:t>
    </dgm:pt>
    <dgm:pt modelId="{309A6E61-70F7-4016-BE45-71ADC23EE6EA}" type="parTrans" cxnId="{97CE8C57-A29C-4276-B12D-5B4F205C0AF2}">
      <dgm:prSet/>
      <dgm:spPr/>
      <dgm:t>
        <a:bodyPr/>
        <a:lstStyle/>
        <a:p>
          <a:endParaRPr lang="en-US"/>
        </a:p>
      </dgm:t>
    </dgm:pt>
    <dgm:pt modelId="{41D7EA73-9A97-48CB-890F-23F04EFE74A6}" type="sibTrans" cxnId="{97CE8C57-A29C-4276-B12D-5B4F205C0AF2}">
      <dgm:prSet/>
      <dgm:spPr/>
      <dgm:t>
        <a:bodyPr/>
        <a:lstStyle/>
        <a:p>
          <a:endParaRPr lang="en-US"/>
        </a:p>
      </dgm:t>
    </dgm:pt>
    <dgm:pt modelId="{C145E4BF-E5EE-4C06-A3B6-E33D9AFC4417}">
      <dgm:prSet custT="1"/>
      <dgm:spPr/>
      <dgm:t>
        <a:bodyPr/>
        <a:lstStyle/>
        <a:p>
          <a:r>
            <a:rPr lang="en-US" sz="1200" b="0" i="0" dirty="0"/>
            <a:t>Bankruptcy: CDL is facing Bankruptcy because of major returns from the customers</a:t>
          </a:r>
          <a:endParaRPr lang="en-US" sz="1200" dirty="0"/>
        </a:p>
      </dgm:t>
    </dgm:pt>
    <dgm:pt modelId="{2DABEE20-EE1A-4BDB-B601-1BD839F646FF}" type="parTrans" cxnId="{73E6A245-6A92-448C-AFCF-5BA8EDE8E431}">
      <dgm:prSet/>
      <dgm:spPr/>
      <dgm:t>
        <a:bodyPr/>
        <a:lstStyle/>
        <a:p>
          <a:endParaRPr lang="en-US"/>
        </a:p>
      </dgm:t>
    </dgm:pt>
    <dgm:pt modelId="{8C1C7853-882C-4D7B-8A8B-66A76D86F0CC}" type="sibTrans" cxnId="{73E6A245-6A92-448C-AFCF-5BA8EDE8E431}">
      <dgm:prSet/>
      <dgm:spPr/>
      <dgm:t>
        <a:bodyPr/>
        <a:lstStyle/>
        <a:p>
          <a:endParaRPr lang="en-US"/>
        </a:p>
      </dgm:t>
    </dgm:pt>
    <dgm:pt modelId="{079E49AC-450C-42B6-9554-A47281B744F8}">
      <dgm:prSet custT="1"/>
      <dgm:spPr/>
      <dgm:t>
        <a:bodyPr/>
        <a:lstStyle/>
        <a:p>
          <a:r>
            <a:rPr lang="en-US" sz="1200" b="0" i="0" dirty="0"/>
            <a:t>Losing the market: CDL is losing the market due to failure of TrackR which will be affecting by Image scanners</a:t>
          </a:r>
          <a:endParaRPr lang="en-US" sz="1200" dirty="0"/>
        </a:p>
      </dgm:t>
    </dgm:pt>
    <dgm:pt modelId="{072233FD-3A8A-4F4A-8939-37ECDB6FE8A9}" type="parTrans" cxnId="{B18064FE-677F-4832-A800-773749E03AC7}">
      <dgm:prSet/>
      <dgm:spPr/>
      <dgm:t>
        <a:bodyPr/>
        <a:lstStyle/>
        <a:p>
          <a:endParaRPr lang="en-US"/>
        </a:p>
      </dgm:t>
    </dgm:pt>
    <dgm:pt modelId="{D8588E93-55D0-4B6F-A17E-216D6B0A3F7C}" type="sibTrans" cxnId="{B18064FE-677F-4832-A800-773749E03AC7}">
      <dgm:prSet/>
      <dgm:spPr/>
      <dgm:t>
        <a:bodyPr/>
        <a:lstStyle/>
        <a:p>
          <a:endParaRPr lang="en-US"/>
        </a:p>
      </dgm:t>
    </dgm:pt>
    <dgm:pt modelId="{509763B1-56EA-4217-B4D1-7818FE47D087}" type="pres">
      <dgm:prSet presAssocID="{6625B5F5-60F1-40B7-B7D2-822C23DDF9A1}" presName="root" presStyleCnt="0">
        <dgm:presLayoutVars>
          <dgm:dir/>
          <dgm:resizeHandles val="exact"/>
        </dgm:presLayoutVars>
      </dgm:prSet>
      <dgm:spPr/>
    </dgm:pt>
    <dgm:pt modelId="{560D7A01-2C33-4DCC-B186-7AB4F2E5EFCE}" type="pres">
      <dgm:prSet presAssocID="{6625B5F5-60F1-40B7-B7D2-822C23DDF9A1}" presName="container" presStyleCnt="0">
        <dgm:presLayoutVars>
          <dgm:dir/>
          <dgm:resizeHandles val="exact"/>
        </dgm:presLayoutVars>
      </dgm:prSet>
      <dgm:spPr/>
    </dgm:pt>
    <dgm:pt modelId="{05FA12CA-7D50-474E-9296-89613F831CB9}" type="pres">
      <dgm:prSet presAssocID="{CCC8C420-F3AC-4682-AECF-2EE39A627E43}" presName="compNode" presStyleCnt="0"/>
      <dgm:spPr/>
    </dgm:pt>
    <dgm:pt modelId="{5D95141B-5275-495D-821C-E66452E9370F}" type="pres">
      <dgm:prSet presAssocID="{CCC8C420-F3AC-4682-AECF-2EE39A627E43}" presName="iconBgRect" presStyleLbl="bgShp" presStyleIdx="0" presStyleCnt="4"/>
      <dgm:spPr/>
    </dgm:pt>
    <dgm:pt modelId="{17EA0D24-9B65-4A99-8BB3-6F106980F790}" type="pres">
      <dgm:prSet presAssocID="{CCC8C420-F3AC-4682-AECF-2EE39A627E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3C35ED15-BAEC-4E9A-A6EE-410908B7E22C}" type="pres">
      <dgm:prSet presAssocID="{CCC8C420-F3AC-4682-AECF-2EE39A627E43}" presName="spaceRect" presStyleCnt="0"/>
      <dgm:spPr/>
    </dgm:pt>
    <dgm:pt modelId="{174EF3D2-D939-4C49-8262-3BB5E0487386}" type="pres">
      <dgm:prSet presAssocID="{CCC8C420-F3AC-4682-AECF-2EE39A627E43}" presName="textRect" presStyleLbl="revTx" presStyleIdx="0" presStyleCnt="4">
        <dgm:presLayoutVars>
          <dgm:chMax val="1"/>
          <dgm:chPref val="1"/>
        </dgm:presLayoutVars>
      </dgm:prSet>
      <dgm:spPr/>
    </dgm:pt>
    <dgm:pt modelId="{DD9826F8-A04E-48B1-A1ED-9C843E10EC6B}" type="pres">
      <dgm:prSet presAssocID="{28D95C1D-7932-4EB9-A506-B8755F6497FC}" presName="sibTrans" presStyleLbl="sibTrans2D1" presStyleIdx="0" presStyleCnt="0"/>
      <dgm:spPr/>
    </dgm:pt>
    <dgm:pt modelId="{1CA32752-02D4-4DFC-81BD-2461DF5F7D6B}" type="pres">
      <dgm:prSet presAssocID="{94F11931-E093-44A9-8EF0-B4AF8AC8ACF0}" presName="compNode" presStyleCnt="0"/>
      <dgm:spPr/>
    </dgm:pt>
    <dgm:pt modelId="{F48EA189-4B32-46DC-9DDA-9171AC78D304}" type="pres">
      <dgm:prSet presAssocID="{94F11931-E093-44A9-8EF0-B4AF8AC8ACF0}" presName="iconBgRect" presStyleLbl="bgShp" presStyleIdx="1" presStyleCnt="4"/>
      <dgm:spPr/>
    </dgm:pt>
    <dgm:pt modelId="{37BBF255-7F89-48B3-9450-61469CB9C92C}" type="pres">
      <dgm:prSet presAssocID="{94F11931-E093-44A9-8EF0-B4AF8AC8AC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2B905506-991F-47A3-BB61-F33F37C80B20}" type="pres">
      <dgm:prSet presAssocID="{94F11931-E093-44A9-8EF0-B4AF8AC8ACF0}" presName="spaceRect" presStyleCnt="0"/>
      <dgm:spPr/>
    </dgm:pt>
    <dgm:pt modelId="{7657E0BA-0C99-4AE7-9BDC-18EDE20FA0B9}" type="pres">
      <dgm:prSet presAssocID="{94F11931-E093-44A9-8EF0-B4AF8AC8ACF0}" presName="textRect" presStyleLbl="revTx" presStyleIdx="1" presStyleCnt="4" custLinFactNeighborX="-602" custLinFactNeighborY="-4398">
        <dgm:presLayoutVars>
          <dgm:chMax val="1"/>
          <dgm:chPref val="1"/>
        </dgm:presLayoutVars>
      </dgm:prSet>
      <dgm:spPr/>
    </dgm:pt>
    <dgm:pt modelId="{E70D0C13-0958-4CF7-8C00-18E0DB2372F2}" type="pres">
      <dgm:prSet presAssocID="{41D7EA73-9A97-48CB-890F-23F04EFE74A6}" presName="sibTrans" presStyleLbl="sibTrans2D1" presStyleIdx="0" presStyleCnt="0"/>
      <dgm:spPr/>
    </dgm:pt>
    <dgm:pt modelId="{91B669BD-47C4-464A-832F-70BD4FAFE1B9}" type="pres">
      <dgm:prSet presAssocID="{C145E4BF-E5EE-4C06-A3B6-E33D9AFC4417}" presName="compNode" presStyleCnt="0"/>
      <dgm:spPr/>
    </dgm:pt>
    <dgm:pt modelId="{0DCCC787-0F6C-41E4-ABF2-F3546A6C4AD0}" type="pres">
      <dgm:prSet presAssocID="{C145E4BF-E5EE-4C06-A3B6-E33D9AFC4417}" presName="iconBgRect" presStyleLbl="bgShp" presStyleIdx="2" presStyleCnt="4"/>
      <dgm:spPr/>
    </dgm:pt>
    <dgm:pt modelId="{DCB267A9-556D-4443-8AB1-D5CE4BFA1C05}" type="pres">
      <dgm:prSet presAssocID="{C145E4BF-E5EE-4C06-A3B6-E33D9AFC44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BDEDD68-F597-43A0-B5E6-A5A5059C8EE7}" type="pres">
      <dgm:prSet presAssocID="{C145E4BF-E5EE-4C06-A3B6-E33D9AFC4417}" presName="spaceRect" presStyleCnt="0"/>
      <dgm:spPr/>
    </dgm:pt>
    <dgm:pt modelId="{935FA9BE-9D47-46CE-B150-9CC14FC046F8}" type="pres">
      <dgm:prSet presAssocID="{C145E4BF-E5EE-4C06-A3B6-E33D9AFC4417}" presName="textRect" presStyleLbl="revTx" presStyleIdx="2" presStyleCnt="4">
        <dgm:presLayoutVars>
          <dgm:chMax val="1"/>
          <dgm:chPref val="1"/>
        </dgm:presLayoutVars>
      </dgm:prSet>
      <dgm:spPr/>
    </dgm:pt>
    <dgm:pt modelId="{5CD76DF3-6A2C-4D75-AB64-1DBFAC6C7586}" type="pres">
      <dgm:prSet presAssocID="{8C1C7853-882C-4D7B-8A8B-66A76D86F0CC}" presName="sibTrans" presStyleLbl="sibTrans2D1" presStyleIdx="0" presStyleCnt="0"/>
      <dgm:spPr/>
    </dgm:pt>
    <dgm:pt modelId="{0AFD60C1-D6A6-4BD0-9AE8-83D739D7EC71}" type="pres">
      <dgm:prSet presAssocID="{079E49AC-450C-42B6-9554-A47281B744F8}" presName="compNode" presStyleCnt="0"/>
      <dgm:spPr/>
    </dgm:pt>
    <dgm:pt modelId="{D23C2647-8D2D-45B6-8365-F0DB1EE24C75}" type="pres">
      <dgm:prSet presAssocID="{079E49AC-450C-42B6-9554-A47281B744F8}" presName="iconBgRect" presStyleLbl="bgShp" presStyleIdx="3" presStyleCnt="4"/>
      <dgm:spPr/>
    </dgm:pt>
    <dgm:pt modelId="{F15F2BF4-C448-4F9B-B2BB-6B2FA5601BEF}" type="pres">
      <dgm:prSet presAssocID="{079E49AC-450C-42B6-9554-A47281B744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C9AD7D68-B8DD-4377-887E-E4F7EAF330C5}" type="pres">
      <dgm:prSet presAssocID="{079E49AC-450C-42B6-9554-A47281B744F8}" presName="spaceRect" presStyleCnt="0"/>
      <dgm:spPr/>
    </dgm:pt>
    <dgm:pt modelId="{BB9B193B-C62E-4D8E-B825-9DBC3D1F958B}" type="pres">
      <dgm:prSet presAssocID="{079E49AC-450C-42B6-9554-A47281B744F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C2BA2B-6A71-4ED9-8C78-AFB4BF0D5E51}" type="presOf" srcId="{079E49AC-450C-42B6-9554-A47281B744F8}" destId="{BB9B193B-C62E-4D8E-B825-9DBC3D1F958B}" srcOrd="0" destOrd="0" presId="urn:microsoft.com/office/officeart/2018/2/layout/IconCircleList"/>
    <dgm:cxn modelId="{41538931-6A09-4493-9F40-1B16B1064E3A}" type="presOf" srcId="{CCC8C420-F3AC-4682-AECF-2EE39A627E43}" destId="{174EF3D2-D939-4C49-8262-3BB5E0487386}" srcOrd="0" destOrd="0" presId="urn:microsoft.com/office/officeart/2018/2/layout/IconCircleList"/>
    <dgm:cxn modelId="{73E6A245-6A92-448C-AFCF-5BA8EDE8E431}" srcId="{6625B5F5-60F1-40B7-B7D2-822C23DDF9A1}" destId="{C145E4BF-E5EE-4C06-A3B6-E33D9AFC4417}" srcOrd="2" destOrd="0" parTransId="{2DABEE20-EE1A-4BDB-B601-1BD839F646FF}" sibTransId="{8C1C7853-882C-4D7B-8A8B-66A76D86F0CC}"/>
    <dgm:cxn modelId="{B0AD3D6A-DDFE-45A1-AC0F-53DDC8C9C50B}" type="presOf" srcId="{41D7EA73-9A97-48CB-890F-23F04EFE74A6}" destId="{E70D0C13-0958-4CF7-8C00-18E0DB2372F2}" srcOrd="0" destOrd="0" presId="urn:microsoft.com/office/officeart/2018/2/layout/IconCircleList"/>
    <dgm:cxn modelId="{5DA21051-EE20-4D4F-B71D-EF33D9888198}" srcId="{6625B5F5-60F1-40B7-B7D2-822C23DDF9A1}" destId="{CCC8C420-F3AC-4682-AECF-2EE39A627E43}" srcOrd="0" destOrd="0" parTransId="{1AB09BC0-A074-40E5-9428-3AFB7DD56C94}" sibTransId="{28D95C1D-7932-4EB9-A506-B8755F6497FC}"/>
    <dgm:cxn modelId="{97CE8C57-A29C-4276-B12D-5B4F205C0AF2}" srcId="{6625B5F5-60F1-40B7-B7D2-822C23DDF9A1}" destId="{94F11931-E093-44A9-8EF0-B4AF8AC8ACF0}" srcOrd="1" destOrd="0" parTransId="{309A6E61-70F7-4016-BE45-71ADC23EE6EA}" sibTransId="{41D7EA73-9A97-48CB-890F-23F04EFE74A6}"/>
    <dgm:cxn modelId="{1073BF7E-1D50-4202-BF2A-632579B2FF6A}" type="presOf" srcId="{8C1C7853-882C-4D7B-8A8B-66A76D86F0CC}" destId="{5CD76DF3-6A2C-4D75-AB64-1DBFAC6C7586}" srcOrd="0" destOrd="0" presId="urn:microsoft.com/office/officeart/2018/2/layout/IconCircleList"/>
    <dgm:cxn modelId="{8E364492-EDDB-468F-B9F5-F0A8EB55FE59}" type="presOf" srcId="{C145E4BF-E5EE-4C06-A3B6-E33D9AFC4417}" destId="{935FA9BE-9D47-46CE-B150-9CC14FC046F8}" srcOrd="0" destOrd="0" presId="urn:microsoft.com/office/officeart/2018/2/layout/IconCircleList"/>
    <dgm:cxn modelId="{C377F9CB-0737-4FD9-B63B-E3D9DB9B2104}" type="presOf" srcId="{28D95C1D-7932-4EB9-A506-B8755F6497FC}" destId="{DD9826F8-A04E-48B1-A1ED-9C843E10EC6B}" srcOrd="0" destOrd="0" presId="urn:microsoft.com/office/officeart/2018/2/layout/IconCircleList"/>
    <dgm:cxn modelId="{82E779E1-5152-4679-9A2F-E3FCFA8C63CE}" type="presOf" srcId="{94F11931-E093-44A9-8EF0-B4AF8AC8ACF0}" destId="{7657E0BA-0C99-4AE7-9BDC-18EDE20FA0B9}" srcOrd="0" destOrd="0" presId="urn:microsoft.com/office/officeart/2018/2/layout/IconCircleList"/>
    <dgm:cxn modelId="{BB02C2E6-8166-418D-8E39-4CC2A32E6EEB}" type="presOf" srcId="{6625B5F5-60F1-40B7-B7D2-822C23DDF9A1}" destId="{509763B1-56EA-4217-B4D1-7818FE47D087}" srcOrd="0" destOrd="0" presId="urn:microsoft.com/office/officeart/2018/2/layout/IconCircleList"/>
    <dgm:cxn modelId="{B18064FE-677F-4832-A800-773749E03AC7}" srcId="{6625B5F5-60F1-40B7-B7D2-822C23DDF9A1}" destId="{079E49AC-450C-42B6-9554-A47281B744F8}" srcOrd="3" destOrd="0" parTransId="{072233FD-3A8A-4F4A-8939-37ECDB6FE8A9}" sibTransId="{D8588E93-55D0-4B6F-A17E-216D6B0A3F7C}"/>
    <dgm:cxn modelId="{DC740DD4-9019-48BC-A154-5B775E43BF0F}" type="presParOf" srcId="{509763B1-56EA-4217-B4D1-7818FE47D087}" destId="{560D7A01-2C33-4DCC-B186-7AB4F2E5EFCE}" srcOrd="0" destOrd="0" presId="urn:microsoft.com/office/officeart/2018/2/layout/IconCircleList"/>
    <dgm:cxn modelId="{42AF0550-CEE1-4269-9BE1-DF285E036AA7}" type="presParOf" srcId="{560D7A01-2C33-4DCC-B186-7AB4F2E5EFCE}" destId="{05FA12CA-7D50-474E-9296-89613F831CB9}" srcOrd="0" destOrd="0" presId="urn:microsoft.com/office/officeart/2018/2/layout/IconCircleList"/>
    <dgm:cxn modelId="{3BAE6416-E788-4AB5-8CD6-A4082B81F418}" type="presParOf" srcId="{05FA12CA-7D50-474E-9296-89613F831CB9}" destId="{5D95141B-5275-495D-821C-E66452E9370F}" srcOrd="0" destOrd="0" presId="urn:microsoft.com/office/officeart/2018/2/layout/IconCircleList"/>
    <dgm:cxn modelId="{11E91780-BBB9-46A4-B87D-DE83F79C5712}" type="presParOf" srcId="{05FA12CA-7D50-474E-9296-89613F831CB9}" destId="{17EA0D24-9B65-4A99-8BB3-6F106980F790}" srcOrd="1" destOrd="0" presId="urn:microsoft.com/office/officeart/2018/2/layout/IconCircleList"/>
    <dgm:cxn modelId="{545F2633-B96E-4262-B1F9-A3AFEDEA74EC}" type="presParOf" srcId="{05FA12CA-7D50-474E-9296-89613F831CB9}" destId="{3C35ED15-BAEC-4E9A-A6EE-410908B7E22C}" srcOrd="2" destOrd="0" presId="urn:microsoft.com/office/officeart/2018/2/layout/IconCircleList"/>
    <dgm:cxn modelId="{77BA61BE-0471-4476-B280-51BCD70547B1}" type="presParOf" srcId="{05FA12CA-7D50-474E-9296-89613F831CB9}" destId="{174EF3D2-D939-4C49-8262-3BB5E0487386}" srcOrd="3" destOrd="0" presId="urn:microsoft.com/office/officeart/2018/2/layout/IconCircleList"/>
    <dgm:cxn modelId="{79B698E7-5790-4F88-9D94-65C029C50482}" type="presParOf" srcId="{560D7A01-2C33-4DCC-B186-7AB4F2E5EFCE}" destId="{DD9826F8-A04E-48B1-A1ED-9C843E10EC6B}" srcOrd="1" destOrd="0" presId="urn:microsoft.com/office/officeart/2018/2/layout/IconCircleList"/>
    <dgm:cxn modelId="{6FB2CA82-2297-433D-94AF-760E39DECF0B}" type="presParOf" srcId="{560D7A01-2C33-4DCC-B186-7AB4F2E5EFCE}" destId="{1CA32752-02D4-4DFC-81BD-2461DF5F7D6B}" srcOrd="2" destOrd="0" presId="urn:microsoft.com/office/officeart/2018/2/layout/IconCircleList"/>
    <dgm:cxn modelId="{30FB09D8-8CD7-4FA4-8702-A0BFF83A8212}" type="presParOf" srcId="{1CA32752-02D4-4DFC-81BD-2461DF5F7D6B}" destId="{F48EA189-4B32-46DC-9DDA-9171AC78D304}" srcOrd="0" destOrd="0" presId="urn:microsoft.com/office/officeart/2018/2/layout/IconCircleList"/>
    <dgm:cxn modelId="{59596DDF-7E72-4B12-BB8C-560322A69D57}" type="presParOf" srcId="{1CA32752-02D4-4DFC-81BD-2461DF5F7D6B}" destId="{37BBF255-7F89-48B3-9450-61469CB9C92C}" srcOrd="1" destOrd="0" presId="urn:microsoft.com/office/officeart/2018/2/layout/IconCircleList"/>
    <dgm:cxn modelId="{1CCB5811-54EA-47F7-A438-A5E487E9D980}" type="presParOf" srcId="{1CA32752-02D4-4DFC-81BD-2461DF5F7D6B}" destId="{2B905506-991F-47A3-BB61-F33F37C80B20}" srcOrd="2" destOrd="0" presId="urn:microsoft.com/office/officeart/2018/2/layout/IconCircleList"/>
    <dgm:cxn modelId="{2F49E2E1-F7C2-4429-83C5-B05380D9DA51}" type="presParOf" srcId="{1CA32752-02D4-4DFC-81BD-2461DF5F7D6B}" destId="{7657E0BA-0C99-4AE7-9BDC-18EDE20FA0B9}" srcOrd="3" destOrd="0" presId="urn:microsoft.com/office/officeart/2018/2/layout/IconCircleList"/>
    <dgm:cxn modelId="{FD4F226B-DCA7-4987-A53E-55FC11EBDAAD}" type="presParOf" srcId="{560D7A01-2C33-4DCC-B186-7AB4F2E5EFCE}" destId="{E70D0C13-0958-4CF7-8C00-18E0DB2372F2}" srcOrd="3" destOrd="0" presId="urn:microsoft.com/office/officeart/2018/2/layout/IconCircleList"/>
    <dgm:cxn modelId="{67D8F96D-300D-4EBB-BCB6-7BD59333E8C8}" type="presParOf" srcId="{560D7A01-2C33-4DCC-B186-7AB4F2E5EFCE}" destId="{91B669BD-47C4-464A-832F-70BD4FAFE1B9}" srcOrd="4" destOrd="0" presId="urn:microsoft.com/office/officeart/2018/2/layout/IconCircleList"/>
    <dgm:cxn modelId="{783B0D0E-75C9-4266-905F-7E760E269E22}" type="presParOf" srcId="{91B669BD-47C4-464A-832F-70BD4FAFE1B9}" destId="{0DCCC787-0F6C-41E4-ABF2-F3546A6C4AD0}" srcOrd="0" destOrd="0" presId="urn:microsoft.com/office/officeart/2018/2/layout/IconCircleList"/>
    <dgm:cxn modelId="{30D9A5C8-5C4E-4325-8FE4-9A501A57B190}" type="presParOf" srcId="{91B669BD-47C4-464A-832F-70BD4FAFE1B9}" destId="{DCB267A9-556D-4443-8AB1-D5CE4BFA1C05}" srcOrd="1" destOrd="0" presId="urn:microsoft.com/office/officeart/2018/2/layout/IconCircleList"/>
    <dgm:cxn modelId="{9135F231-10DD-43BB-B1EA-DFB670ED0058}" type="presParOf" srcId="{91B669BD-47C4-464A-832F-70BD4FAFE1B9}" destId="{5BDEDD68-F597-43A0-B5E6-A5A5059C8EE7}" srcOrd="2" destOrd="0" presId="urn:microsoft.com/office/officeart/2018/2/layout/IconCircleList"/>
    <dgm:cxn modelId="{8C5F010C-CDBF-423D-A220-4093104AEB24}" type="presParOf" srcId="{91B669BD-47C4-464A-832F-70BD4FAFE1B9}" destId="{935FA9BE-9D47-46CE-B150-9CC14FC046F8}" srcOrd="3" destOrd="0" presId="urn:microsoft.com/office/officeart/2018/2/layout/IconCircleList"/>
    <dgm:cxn modelId="{5953DFF8-4381-4E92-B5FE-71CCA47AABD5}" type="presParOf" srcId="{560D7A01-2C33-4DCC-B186-7AB4F2E5EFCE}" destId="{5CD76DF3-6A2C-4D75-AB64-1DBFAC6C7586}" srcOrd="5" destOrd="0" presId="urn:microsoft.com/office/officeart/2018/2/layout/IconCircleList"/>
    <dgm:cxn modelId="{7EDB863B-0B1E-492B-94CC-8F5C05594322}" type="presParOf" srcId="{560D7A01-2C33-4DCC-B186-7AB4F2E5EFCE}" destId="{0AFD60C1-D6A6-4BD0-9AE8-83D739D7EC71}" srcOrd="6" destOrd="0" presId="urn:microsoft.com/office/officeart/2018/2/layout/IconCircleList"/>
    <dgm:cxn modelId="{23A18D8E-B5FC-4E51-88A2-375B58BA8182}" type="presParOf" srcId="{0AFD60C1-D6A6-4BD0-9AE8-83D739D7EC71}" destId="{D23C2647-8D2D-45B6-8365-F0DB1EE24C75}" srcOrd="0" destOrd="0" presId="urn:microsoft.com/office/officeart/2018/2/layout/IconCircleList"/>
    <dgm:cxn modelId="{E0D9AF57-1695-4FE1-851C-D13636F8725C}" type="presParOf" srcId="{0AFD60C1-D6A6-4BD0-9AE8-83D739D7EC71}" destId="{F15F2BF4-C448-4F9B-B2BB-6B2FA5601BEF}" srcOrd="1" destOrd="0" presId="urn:microsoft.com/office/officeart/2018/2/layout/IconCircleList"/>
    <dgm:cxn modelId="{28B5AFF3-7A0D-4D98-9C6E-5DB8FCA0064E}" type="presParOf" srcId="{0AFD60C1-D6A6-4BD0-9AE8-83D739D7EC71}" destId="{C9AD7D68-B8DD-4377-887E-E4F7EAF330C5}" srcOrd="2" destOrd="0" presId="urn:microsoft.com/office/officeart/2018/2/layout/IconCircleList"/>
    <dgm:cxn modelId="{7D27B2B1-4CB1-4C81-84DD-6B4405ADFA1B}" type="presParOf" srcId="{0AFD60C1-D6A6-4BD0-9AE8-83D739D7EC71}" destId="{BB9B193B-C62E-4D8E-B825-9DBC3D1F958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AA3F46-2D8B-42C8-A697-9A8F20E7601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F30FCAC-9C18-4D06-8D32-D88B5CDC34DA}">
      <dgm:prSet/>
      <dgm:spPr/>
      <dgm:t>
        <a:bodyPr/>
        <a:lstStyle/>
        <a:p>
          <a:r>
            <a:rPr lang="en-US" dirty="0"/>
            <a:t>Continuously track the application to easily know about the customer requirement</a:t>
          </a:r>
        </a:p>
      </dgm:t>
    </dgm:pt>
    <dgm:pt modelId="{0CDB09CB-08C5-4014-B63C-779056C7D260}" type="parTrans" cxnId="{D8B86318-19E5-46C4-8FF9-59A8A64C66A3}">
      <dgm:prSet/>
      <dgm:spPr/>
      <dgm:t>
        <a:bodyPr/>
        <a:lstStyle/>
        <a:p>
          <a:endParaRPr lang="en-US"/>
        </a:p>
      </dgm:t>
    </dgm:pt>
    <dgm:pt modelId="{1263BC07-F544-441C-854C-08F8AD58685F}" type="sibTrans" cxnId="{D8B86318-19E5-46C4-8FF9-59A8A64C66A3}">
      <dgm:prSet/>
      <dgm:spPr/>
      <dgm:t>
        <a:bodyPr/>
        <a:lstStyle/>
        <a:p>
          <a:endParaRPr lang="en-US"/>
        </a:p>
      </dgm:t>
    </dgm:pt>
    <dgm:pt modelId="{B5153A29-77FB-4C92-9D03-B7CA8E087433}">
      <dgm:prSet/>
      <dgm:spPr/>
      <dgm:t>
        <a:bodyPr/>
        <a:lstStyle/>
        <a:p>
          <a:r>
            <a:rPr lang="en-US"/>
            <a:t>Monitor and verify with customers who are regularly using the application. </a:t>
          </a:r>
        </a:p>
      </dgm:t>
    </dgm:pt>
    <dgm:pt modelId="{D30C0BE3-3CF3-4811-896D-7896A3DC45F7}" type="parTrans" cxnId="{B3FEE170-1F29-4721-9E05-DA8934BC12B2}">
      <dgm:prSet/>
      <dgm:spPr/>
      <dgm:t>
        <a:bodyPr/>
        <a:lstStyle/>
        <a:p>
          <a:endParaRPr lang="en-US"/>
        </a:p>
      </dgm:t>
    </dgm:pt>
    <dgm:pt modelId="{6EE49BB0-C6A7-4510-9738-B5D09CF00600}" type="sibTrans" cxnId="{B3FEE170-1F29-4721-9E05-DA8934BC12B2}">
      <dgm:prSet/>
      <dgm:spPr/>
      <dgm:t>
        <a:bodyPr/>
        <a:lstStyle/>
        <a:p>
          <a:endParaRPr lang="en-US"/>
        </a:p>
      </dgm:t>
    </dgm:pt>
    <dgm:pt modelId="{B56670DE-2606-4343-9B22-4789CF1BE839}">
      <dgm:prSet/>
      <dgm:spPr/>
      <dgm:t>
        <a:bodyPr/>
        <a:lstStyle/>
        <a:p>
          <a:r>
            <a:rPr lang="en-US"/>
            <a:t>Keep track of the customers feedback </a:t>
          </a:r>
        </a:p>
      </dgm:t>
    </dgm:pt>
    <dgm:pt modelId="{900C4F16-EFEC-4EE7-A1B1-69B50D01CA13}" type="parTrans" cxnId="{90ED4FC2-0A5B-47BE-A4BE-7F6236B8958E}">
      <dgm:prSet/>
      <dgm:spPr/>
      <dgm:t>
        <a:bodyPr/>
        <a:lstStyle/>
        <a:p>
          <a:endParaRPr lang="en-US"/>
        </a:p>
      </dgm:t>
    </dgm:pt>
    <dgm:pt modelId="{E57E8CBF-800F-4F73-A7F2-954B4F4E0E91}" type="sibTrans" cxnId="{90ED4FC2-0A5B-47BE-A4BE-7F6236B8958E}">
      <dgm:prSet/>
      <dgm:spPr/>
      <dgm:t>
        <a:bodyPr/>
        <a:lstStyle/>
        <a:p>
          <a:endParaRPr lang="en-US"/>
        </a:p>
      </dgm:t>
    </dgm:pt>
    <dgm:pt modelId="{2D8D7111-1D76-4F56-B336-45EC32209DE8}">
      <dgm:prSet/>
      <dgm:spPr/>
      <dgm:t>
        <a:bodyPr/>
        <a:lstStyle/>
        <a:p>
          <a:r>
            <a:rPr lang="en-US"/>
            <a:t>Keep a check on surveys filled by the customers to know about the response of the application </a:t>
          </a:r>
        </a:p>
      </dgm:t>
    </dgm:pt>
    <dgm:pt modelId="{BA1288EA-A815-4007-B442-9D26D712AE8C}" type="parTrans" cxnId="{10231976-313F-4A0F-8712-DFC7ECC4C413}">
      <dgm:prSet/>
      <dgm:spPr/>
      <dgm:t>
        <a:bodyPr/>
        <a:lstStyle/>
        <a:p>
          <a:endParaRPr lang="en-US"/>
        </a:p>
      </dgm:t>
    </dgm:pt>
    <dgm:pt modelId="{9BE68FA3-22F2-429C-AB4F-FEED6AEC3386}" type="sibTrans" cxnId="{10231976-313F-4A0F-8712-DFC7ECC4C413}">
      <dgm:prSet/>
      <dgm:spPr/>
      <dgm:t>
        <a:bodyPr/>
        <a:lstStyle/>
        <a:p>
          <a:endParaRPr lang="en-US"/>
        </a:p>
      </dgm:t>
    </dgm:pt>
    <dgm:pt modelId="{850875DA-8950-4EB7-B7AE-28F285396FBF}" type="pres">
      <dgm:prSet presAssocID="{0BAA3F46-2D8B-42C8-A697-9A8F20E76018}" presName="root" presStyleCnt="0">
        <dgm:presLayoutVars>
          <dgm:dir/>
          <dgm:resizeHandles val="exact"/>
        </dgm:presLayoutVars>
      </dgm:prSet>
      <dgm:spPr/>
    </dgm:pt>
    <dgm:pt modelId="{BAD7F3FC-2215-464C-88CD-39B96E1C0A54}" type="pres">
      <dgm:prSet presAssocID="{0BAA3F46-2D8B-42C8-A697-9A8F20E76018}" presName="container" presStyleCnt="0">
        <dgm:presLayoutVars>
          <dgm:dir/>
          <dgm:resizeHandles val="exact"/>
        </dgm:presLayoutVars>
      </dgm:prSet>
      <dgm:spPr/>
    </dgm:pt>
    <dgm:pt modelId="{2F83DE58-5E0A-42A8-B242-52515C6219AC}" type="pres">
      <dgm:prSet presAssocID="{4F30FCAC-9C18-4D06-8D32-D88B5CDC34DA}" presName="compNode" presStyleCnt="0"/>
      <dgm:spPr/>
    </dgm:pt>
    <dgm:pt modelId="{68E81D6D-9629-417B-ACE6-35F3B37B4C18}" type="pres">
      <dgm:prSet presAssocID="{4F30FCAC-9C18-4D06-8D32-D88B5CDC34DA}" presName="iconBgRect" presStyleLbl="bgShp" presStyleIdx="0" presStyleCnt="4"/>
      <dgm:spPr/>
    </dgm:pt>
    <dgm:pt modelId="{4BAAF212-6101-4296-AAC5-EC4B782E3449}" type="pres">
      <dgm:prSet presAssocID="{4F30FCAC-9C18-4D06-8D32-D88B5CDC34D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commerce"/>
        </a:ext>
      </dgm:extLst>
    </dgm:pt>
    <dgm:pt modelId="{58C32CB8-030F-47B3-903C-D45355ECF2C1}" type="pres">
      <dgm:prSet presAssocID="{4F30FCAC-9C18-4D06-8D32-D88B5CDC34DA}" presName="spaceRect" presStyleCnt="0"/>
      <dgm:spPr/>
    </dgm:pt>
    <dgm:pt modelId="{59D16207-FE36-4DC6-A62C-4A2623CC6F60}" type="pres">
      <dgm:prSet presAssocID="{4F30FCAC-9C18-4D06-8D32-D88B5CDC34DA}" presName="textRect" presStyleLbl="revTx" presStyleIdx="0" presStyleCnt="4">
        <dgm:presLayoutVars>
          <dgm:chMax val="1"/>
          <dgm:chPref val="1"/>
        </dgm:presLayoutVars>
      </dgm:prSet>
      <dgm:spPr/>
    </dgm:pt>
    <dgm:pt modelId="{ED362192-8ECC-4C50-A2AB-41B29F56F8D1}" type="pres">
      <dgm:prSet presAssocID="{1263BC07-F544-441C-854C-08F8AD58685F}" presName="sibTrans" presStyleLbl="sibTrans2D1" presStyleIdx="0" presStyleCnt="0"/>
      <dgm:spPr/>
    </dgm:pt>
    <dgm:pt modelId="{558555B8-6453-4231-A006-59394DC24066}" type="pres">
      <dgm:prSet presAssocID="{B5153A29-77FB-4C92-9D03-B7CA8E087433}" presName="compNode" presStyleCnt="0"/>
      <dgm:spPr/>
    </dgm:pt>
    <dgm:pt modelId="{22FAAB54-B1BC-4FC8-B7A6-9897E6905550}" type="pres">
      <dgm:prSet presAssocID="{B5153A29-77FB-4C92-9D03-B7CA8E087433}" presName="iconBgRect" presStyleLbl="bgShp" presStyleIdx="1" presStyleCnt="4"/>
      <dgm:spPr/>
    </dgm:pt>
    <dgm:pt modelId="{766D6DD3-53C6-40E9-9E3D-9DC3752E70C0}" type="pres">
      <dgm:prSet presAssocID="{B5153A29-77FB-4C92-9D03-B7CA8E0874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6409B18-CAB1-41A8-AA10-D5D49B801A70}" type="pres">
      <dgm:prSet presAssocID="{B5153A29-77FB-4C92-9D03-B7CA8E087433}" presName="spaceRect" presStyleCnt="0"/>
      <dgm:spPr/>
    </dgm:pt>
    <dgm:pt modelId="{E045A39E-B8F4-4762-80B8-B7C84D6EFA30}" type="pres">
      <dgm:prSet presAssocID="{B5153A29-77FB-4C92-9D03-B7CA8E087433}" presName="textRect" presStyleLbl="revTx" presStyleIdx="1" presStyleCnt="4">
        <dgm:presLayoutVars>
          <dgm:chMax val="1"/>
          <dgm:chPref val="1"/>
        </dgm:presLayoutVars>
      </dgm:prSet>
      <dgm:spPr/>
    </dgm:pt>
    <dgm:pt modelId="{82232374-F7BD-4083-8191-CBDCCCDB6923}" type="pres">
      <dgm:prSet presAssocID="{6EE49BB0-C6A7-4510-9738-B5D09CF00600}" presName="sibTrans" presStyleLbl="sibTrans2D1" presStyleIdx="0" presStyleCnt="0"/>
      <dgm:spPr/>
    </dgm:pt>
    <dgm:pt modelId="{027CF562-F048-4752-BAFF-42C220D5E00A}" type="pres">
      <dgm:prSet presAssocID="{B56670DE-2606-4343-9B22-4789CF1BE839}" presName="compNode" presStyleCnt="0"/>
      <dgm:spPr/>
    </dgm:pt>
    <dgm:pt modelId="{B2BFD6F2-65CA-418B-9027-AB71C3F94CC6}" type="pres">
      <dgm:prSet presAssocID="{B56670DE-2606-4343-9B22-4789CF1BE839}" presName="iconBgRect" presStyleLbl="bgShp" presStyleIdx="2" presStyleCnt="4"/>
      <dgm:spPr/>
    </dgm:pt>
    <dgm:pt modelId="{F7A10418-60B5-47AC-944C-B94C5E31C947}" type="pres">
      <dgm:prSet presAssocID="{B56670DE-2606-4343-9B22-4789CF1BE8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39A0FB9-6FAC-4F99-ABCC-8729CE76524B}" type="pres">
      <dgm:prSet presAssocID="{B56670DE-2606-4343-9B22-4789CF1BE839}" presName="spaceRect" presStyleCnt="0"/>
      <dgm:spPr/>
    </dgm:pt>
    <dgm:pt modelId="{E95825AB-4871-4F7A-8EEF-06DD60D431A8}" type="pres">
      <dgm:prSet presAssocID="{B56670DE-2606-4343-9B22-4789CF1BE839}" presName="textRect" presStyleLbl="revTx" presStyleIdx="2" presStyleCnt="4">
        <dgm:presLayoutVars>
          <dgm:chMax val="1"/>
          <dgm:chPref val="1"/>
        </dgm:presLayoutVars>
      </dgm:prSet>
      <dgm:spPr/>
    </dgm:pt>
    <dgm:pt modelId="{4A840C8A-A40F-4E15-962C-8BA1C2BDF314}" type="pres">
      <dgm:prSet presAssocID="{E57E8CBF-800F-4F73-A7F2-954B4F4E0E91}" presName="sibTrans" presStyleLbl="sibTrans2D1" presStyleIdx="0" presStyleCnt="0"/>
      <dgm:spPr/>
    </dgm:pt>
    <dgm:pt modelId="{9D2A339B-1A43-43B8-9E11-2F4C0B1B273B}" type="pres">
      <dgm:prSet presAssocID="{2D8D7111-1D76-4F56-B336-45EC32209DE8}" presName="compNode" presStyleCnt="0"/>
      <dgm:spPr/>
    </dgm:pt>
    <dgm:pt modelId="{2264B094-87EA-410C-A74A-CE4816111718}" type="pres">
      <dgm:prSet presAssocID="{2D8D7111-1D76-4F56-B336-45EC32209DE8}" presName="iconBgRect" presStyleLbl="bgShp" presStyleIdx="3" presStyleCnt="4"/>
      <dgm:spPr/>
    </dgm:pt>
    <dgm:pt modelId="{7B6D368C-1645-45F2-8670-03216B313862}" type="pres">
      <dgm:prSet presAssocID="{2D8D7111-1D76-4F56-B336-45EC32209D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D6A43BD-2AB5-4C16-BA93-F21B169ED7D9}" type="pres">
      <dgm:prSet presAssocID="{2D8D7111-1D76-4F56-B336-45EC32209DE8}" presName="spaceRect" presStyleCnt="0"/>
      <dgm:spPr/>
    </dgm:pt>
    <dgm:pt modelId="{99946417-3F8C-488A-A3A1-469D46285411}" type="pres">
      <dgm:prSet presAssocID="{2D8D7111-1D76-4F56-B336-45EC32209DE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4EBC70D-8225-4321-A148-65CDD2EA0AC0}" type="presOf" srcId="{4F30FCAC-9C18-4D06-8D32-D88B5CDC34DA}" destId="{59D16207-FE36-4DC6-A62C-4A2623CC6F60}" srcOrd="0" destOrd="0" presId="urn:microsoft.com/office/officeart/2018/2/layout/IconCircleList"/>
    <dgm:cxn modelId="{D8B86318-19E5-46C4-8FF9-59A8A64C66A3}" srcId="{0BAA3F46-2D8B-42C8-A697-9A8F20E76018}" destId="{4F30FCAC-9C18-4D06-8D32-D88B5CDC34DA}" srcOrd="0" destOrd="0" parTransId="{0CDB09CB-08C5-4014-B63C-779056C7D260}" sibTransId="{1263BC07-F544-441C-854C-08F8AD58685F}"/>
    <dgm:cxn modelId="{FE152924-5A54-4984-9C0E-84BC0E4BD86C}" type="presOf" srcId="{2D8D7111-1D76-4F56-B336-45EC32209DE8}" destId="{99946417-3F8C-488A-A3A1-469D46285411}" srcOrd="0" destOrd="0" presId="urn:microsoft.com/office/officeart/2018/2/layout/IconCircleList"/>
    <dgm:cxn modelId="{E1FC2629-1D70-4D77-9AB7-5ED9ECAA0CEE}" type="presOf" srcId="{B5153A29-77FB-4C92-9D03-B7CA8E087433}" destId="{E045A39E-B8F4-4762-80B8-B7C84D6EFA30}" srcOrd="0" destOrd="0" presId="urn:microsoft.com/office/officeart/2018/2/layout/IconCircleList"/>
    <dgm:cxn modelId="{B3FEE170-1F29-4721-9E05-DA8934BC12B2}" srcId="{0BAA3F46-2D8B-42C8-A697-9A8F20E76018}" destId="{B5153A29-77FB-4C92-9D03-B7CA8E087433}" srcOrd="1" destOrd="0" parTransId="{D30C0BE3-3CF3-4811-896D-7896A3DC45F7}" sibTransId="{6EE49BB0-C6A7-4510-9738-B5D09CF00600}"/>
    <dgm:cxn modelId="{10231976-313F-4A0F-8712-DFC7ECC4C413}" srcId="{0BAA3F46-2D8B-42C8-A697-9A8F20E76018}" destId="{2D8D7111-1D76-4F56-B336-45EC32209DE8}" srcOrd="3" destOrd="0" parTransId="{BA1288EA-A815-4007-B442-9D26D712AE8C}" sibTransId="{9BE68FA3-22F2-429C-AB4F-FEED6AEC3386}"/>
    <dgm:cxn modelId="{370B9E81-447B-4BD0-84A2-7CF8F36BC1AB}" type="presOf" srcId="{E57E8CBF-800F-4F73-A7F2-954B4F4E0E91}" destId="{4A840C8A-A40F-4E15-962C-8BA1C2BDF314}" srcOrd="0" destOrd="0" presId="urn:microsoft.com/office/officeart/2018/2/layout/IconCircleList"/>
    <dgm:cxn modelId="{48C2AAAD-ABEC-4686-92EC-13C1C7E1F4C0}" type="presOf" srcId="{0BAA3F46-2D8B-42C8-A697-9A8F20E76018}" destId="{850875DA-8950-4EB7-B7AE-28F285396FBF}" srcOrd="0" destOrd="0" presId="urn:microsoft.com/office/officeart/2018/2/layout/IconCircleList"/>
    <dgm:cxn modelId="{90ED4FC2-0A5B-47BE-A4BE-7F6236B8958E}" srcId="{0BAA3F46-2D8B-42C8-A697-9A8F20E76018}" destId="{B56670DE-2606-4343-9B22-4789CF1BE839}" srcOrd="2" destOrd="0" parTransId="{900C4F16-EFEC-4EE7-A1B1-69B50D01CA13}" sibTransId="{E57E8CBF-800F-4F73-A7F2-954B4F4E0E91}"/>
    <dgm:cxn modelId="{82617FD2-633D-4F8A-AD81-5A75537BAE33}" type="presOf" srcId="{B56670DE-2606-4343-9B22-4789CF1BE839}" destId="{E95825AB-4871-4F7A-8EEF-06DD60D431A8}" srcOrd="0" destOrd="0" presId="urn:microsoft.com/office/officeart/2018/2/layout/IconCircleList"/>
    <dgm:cxn modelId="{A5D310EF-CD00-4C31-BDA2-39DB2FFA8E8E}" type="presOf" srcId="{1263BC07-F544-441C-854C-08F8AD58685F}" destId="{ED362192-8ECC-4C50-A2AB-41B29F56F8D1}" srcOrd="0" destOrd="0" presId="urn:microsoft.com/office/officeart/2018/2/layout/IconCircleList"/>
    <dgm:cxn modelId="{D1F9DBFA-44B6-4099-9AFA-EDB6F6B68A53}" type="presOf" srcId="{6EE49BB0-C6A7-4510-9738-B5D09CF00600}" destId="{82232374-F7BD-4083-8191-CBDCCCDB6923}" srcOrd="0" destOrd="0" presId="urn:microsoft.com/office/officeart/2018/2/layout/IconCircleList"/>
    <dgm:cxn modelId="{443307DB-3768-49CA-8936-5764EB36CF5E}" type="presParOf" srcId="{850875DA-8950-4EB7-B7AE-28F285396FBF}" destId="{BAD7F3FC-2215-464C-88CD-39B96E1C0A54}" srcOrd="0" destOrd="0" presId="urn:microsoft.com/office/officeart/2018/2/layout/IconCircleList"/>
    <dgm:cxn modelId="{AABBEC1A-111B-4296-B38B-BC515C519989}" type="presParOf" srcId="{BAD7F3FC-2215-464C-88CD-39B96E1C0A54}" destId="{2F83DE58-5E0A-42A8-B242-52515C6219AC}" srcOrd="0" destOrd="0" presId="urn:microsoft.com/office/officeart/2018/2/layout/IconCircleList"/>
    <dgm:cxn modelId="{279D223D-3028-46A0-9C87-31AB7BE8B731}" type="presParOf" srcId="{2F83DE58-5E0A-42A8-B242-52515C6219AC}" destId="{68E81D6D-9629-417B-ACE6-35F3B37B4C18}" srcOrd="0" destOrd="0" presId="urn:microsoft.com/office/officeart/2018/2/layout/IconCircleList"/>
    <dgm:cxn modelId="{18D62F74-CB66-4E7D-9B71-CEF74DF787ED}" type="presParOf" srcId="{2F83DE58-5E0A-42A8-B242-52515C6219AC}" destId="{4BAAF212-6101-4296-AAC5-EC4B782E3449}" srcOrd="1" destOrd="0" presId="urn:microsoft.com/office/officeart/2018/2/layout/IconCircleList"/>
    <dgm:cxn modelId="{C01DD8CA-3BC9-4B90-9186-442C733E2087}" type="presParOf" srcId="{2F83DE58-5E0A-42A8-B242-52515C6219AC}" destId="{58C32CB8-030F-47B3-903C-D45355ECF2C1}" srcOrd="2" destOrd="0" presId="urn:microsoft.com/office/officeart/2018/2/layout/IconCircleList"/>
    <dgm:cxn modelId="{DF0869E7-E2E2-4C42-A344-BA15C2351EEC}" type="presParOf" srcId="{2F83DE58-5E0A-42A8-B242-52515C6219AC}" destId="{59D16207-FE36-4DC6-A62C-4A2623CC6F60}" srcOrd="3" destOrd="0" presId="urn:microsoft.com/office/officeart/2018/2/layout/IconCircleList"/>
    <dgm:cxn modelId="{5A5D56A8-0372-41CE-A6FE-DA9BDF527CB6}" type="presParOf" srcId="{BAD7F3FC-2215-464C-88CD-39B96E1C0A54}" destId="{ED362192-8ECC-4C50-A2AB-41B29F56F8D1}" srcOrd="1" destOrd="0" presId="urn:microsoft.com/office/officeart/2018/2/layout/IconCircleList"/>
    <dgm:cxn modelId="{E528719D-F01D-4CE4-A414-54814C226B8F}" type="presParOf" srcId="{BAD7F3FC-2215-464C-88CD-39B96E1C0A54}" destId="{558555B8-6453-4231-A006-59394DC24066}" srcOrd="2" destOrd="0" presId="urn:microsoft.com/office/officeart/2018/2/layout/IconCircleList"/>
    <dgm:cxn modelId="{4C67CB5E-10D0-4EC0-833D-E526068C7C19}" type="presParOf" srcId="{558555B8-6453-4231-A006-59394DC24066}" destId="{22FAAB54-B1BC-4FC8-B7A6-9897E6905550}" srcOrd="0" destOrd="0" presId="urn:microsoft.com/office/officeart/2018/2/layout/IconCircleList"/>
    <dgm:cxn modelId="{8893AE1D-CF93-4A81-8F4F-05F9E91EB774}" type="presParOf" srcId="{558555B8-6453-4231-A006-59394DC24066}" destId="{766D6DD3-53C6-40E9-9E3D-9DC3752E70C0}" srcOrd="1" destOrd="0" presId="urn:microsoft.com/office/officeart/2018/2/layout/IconCircleList"/>
    <dgm:cxn modelId="{668BB95E-B007-418A-B4F8-E450BFC0E2D7}" type="presParOf" srcId="{558555B8-6453-4231-A006-59394DC24066}" destId="{E6409B18-CAB1-41A8-AA10-D5D49B801A70}" srcOrd="2" destOrd="0" presId="urn:microsoft.com/office/officeart/2018/2/layout/IconCircleList"/>
    <dgm:cxn modelId="{A2487574-EE65-4BEC-A99C-F86F32062079}" type="presParOf" srcId="{558555B8-6453-4231-A006-59394DC24066}" destId="{E045A39E-B8F4-4762-80B8-B7C84D6EFA30}" srcOrd="3" destOrd="0" presId="urn:microsoft.com/office/officeart/2018/2/layout/IconCircleList"/>
    <dgm:cxn modelId="{72A0B45F-F34D-4437-A6E0-8A223A3162A4}" type="presParOf" srcId="{BAD7F3FC-2215-464C-88CD-39B96E1C0A54}" destId="{82232374-F7BD-4083-8191-CBDCCCDB6923}" srcOrd="3" destOrd="0" presId="urn:microsoft.com/office/officeart/2018/2/layout/IconCircleList"/>
    <dgm:cxn modelId="{ACC4FF2D-645F-49A7-B4EC-E318DFE8EA26}" type="presParOf" srcId="{BAD7F3FC-2215-464C-88CD-39B96E1C0A54}" destId="{027CF562-F048-4752-BAFF-42C220D5E00A}" srcOrd="4" destOrd="0" presId="urn:microsoft.com/office/officeart/2018/2/layout/IconCircleList"/>
    <dgm:cxn modelId="{43E8DA6E-1645-4FCA-91A2-2B7D0581AF58}" type="presParOf" srcId="{027CF562-F048-4752-BAFF-42C220D5E00A}" destId="{B2BFD6F2-65CA-418B-9027-AB71C3F94CC6}" srcOrd="0" destOrd="0" presId="urn:microsoft.com/office/officeart/2018/2/layout/IconCircleList"/>
    <dgm:cxn modelId="{E7C32CF7-A0DC-4092-A9BC-0682BB32834B}" type="presParOf" srcId="{027CF562-F048-4752-BAFF-42C220D5E00A}" destId="{F7A10418-60B5-47AC-944C-B94C5E31C947}" srcOrd="1" destOrd="0" presId="urn:microsoft.com/office/officeart/2018/2/layout/IconCircleList"/>
    <dgm:cxn modelId="{6C227FC1-7F83-4312-B915-E11FD62E17A8}" type="presParOf" srcId="{027CF562-F048-4752-BAFF-42C220D5E00A}" destId="{C39A0FB9-6FAC-4F99-ABCC-8729CE76524B}" srcOrd="2" destOrd="0" presId="urn:microsoft.com/office/officeart/2018/2/layout/IconCircleList"/>
    <dgm:cxn modelId="{EF8FF0A0-334E-4E8D-9692-4A032A0C1C35}" type="presParOf" srcId="{027CF562-F048-4752-BAFF-42C220D5E00A}" destId="{E95825AB-4871-4F7A-8EEF-06DD60D431A8}" srcOrd="3" destOrd="0" presId="urn:microsoft.com/office/officeart/2018/2/layout/IconCircleList"/>
    <dgm:cxn modelId="{BBCFE6CF-2758-47E1-ABDF-5AC165353A5C}" type="presParOf" srcId="{BAD7F3FC-2215-464C-88CD-39B96E1C0A54}" destId="{4A840C8A-A40F-4E15-962C-8BA1C2BDF314}" srcOrd="5" destOrd="0" presId="urn:microsoft.com/office/officeart/2018/2/layout/IconCircleList"/>
    <dgm:cxn modelId="{A6A112AB-7782-4012-97B8-AE6053F9ED47}" type="presParOf" srcId="{BAD7F3FC-2215-464C-88CD-39B96E1C0A54}" destId="{9D2A339B-1A43-43B8-9E11-2F4C0B1B273B}" srcOrd="6" destOrd="0" presId="urn:microsoft.com/office/officeart/2018/2/layout/IconCircleList"/>
    <dgm:cxn modelId="{898D6589-3803-466D-8EE7-2DC0E8900502}" type="presParOf" srcId="{9D2A339B-1A43-43B8-9E11-2F4C0B1B273B}" destId="{2264B094-87EA-410C-A74A-CE4816111718}" srcOrd="0" destOrd="0" presId="urn:microsoft.com/office/officeart/2018/2/layout/IconCircleList"/>
    <dgm:cxn modelId="{926FDDEE-6BBC-41F6-BA29-0E15384A6BE3}" type="presParOf" srcId="{9D2A339B-1A43-43B8-9E11-2F4C0B1B273B}" destId="{7B6D368C-1645-45F2-8670-03216B313862}" srcOrd="1" destOrd="0" presId="urn:microsoft.com/office/officeart/2018/2/layout/IconCircleList"/>
    <dgm:cxn modelId="{0107A8E4-7BEF-4C1E-9A3D-2A259ABCE7B5}" type="presParOf" srcId="{9D2A339B-1A43-43B8-9E11-2F4C0B1B273B}" destId="{BD6A43BD-2AB5-4C16-BA93-F21B169ED7D9}" srcOrd="2" destOrd="0" presId="urn:microsoft.com/office/officeart/2018/2/layout/IconCircleList"/>
    <dgm:cxn modelId="{865D3297-9C80-475B-B152-533CA243116D}" type="presParOf" srcId="{9D2A339B-1A43-43B8-9E11-2F4C0B1B273B}" destId="{99946417-3F8C-488A-A3A1-469D46285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3DBADD-22B1-401F-B874-EBBE3C592CB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0EFA13-A4E4-4B23-A663-F162B4D1F0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• The upgraded version of the application will boost up number of customers and clients more efficiently. </a:t>
          </a:r>
        </a:p>
      </dgm:t>
    </dgm:pt>
    <dgm:pt modelId="{3B6721B3-A957-494E-89EC-0A9426EA23E8}" type="parTrans" cxnId="{7D8F56B9-C79E-4B36-82FA-9DCDCDB44351}">
      <dgm:prSet/>
      <dgm:spPr/>
      <dgm:t>
        <a:bodyPr/>
        <a:lstStyle/>
        <a:p>
          <a:endParaRPr lang="en-US"/>
        </a:p>
      </dgm:t>
    </dgm:pt>
    <dgm:pt modelId="{9A85484D-3A3B-48F8-9B17-DCE9FBA691B0}" type="sibTrans" cxnId="{7D8F56B9-C79E-4B36-82FA-9DCDCDB44351}">
      <dgm:prSet/>
      <dgm:spPr/>
      <dgm:t>
        <a:bodyPr/>
        <a:lstStyle/>
        <a:p>
          <a:endParaRPr lang="en-US"/>
        </a:p>
      </dgm:t>
    </dgm:pt>
    <dgm:pt modelId="{80CFD978-4E93-4C04-8D8A-AE9814B47F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• The upgraded version will help to meet customer’s satisfaction level. </a:t>
          </a:r>
        </a:p>
      </dgm:t>
    </dgm:pt>
    <dgm:pt modelId="{5FA672A0-E946-489B-80DB-0696649457B7}" type="parTrans" cxnId="{6990E3EB-11A4-4507-96CA-38DFC5C9DEC4}">
      <dgm:prSet/>
      <dgm:spPr/>
      <dgm:t>
        <a:bodyPr/>
        <a:lstStyle/>
        <a:p>
          <a:endParaRPr lang="en-US"/>
        </a:p>
      </dgm:t>
    </dgm:pt>
    <dgm:pt modelId="{C4AAFA01-DBA4-45AB-9189-F206DB97092B}" type="sibTrans" cxnId="{6990E3EB-11A4-4507-96CA-38DFC5C9DEC4}">
      <dgm:prSet/>
      <dgm:spPr/>
      <dgm:t>
        <a:bodyPr/>
        <a:lstStyle/>
        <a:p>
          <a:endParaRPr lang="en-US"/>
        </a:p>
      </dgm:t>
    </dgm:pt>
    <dgm:pt modelId="{C31ADCA8-4AF3-4FBD-B983-985309D068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• The positive remarks from satisfied customers will boost its marketing and will help in further collaboration. </a:t>
          </a:r>
        </a:p>
      </dgm:t>
    </dgm:pt>
    <dgm:pt modelId="{8F8EBC89-2E4F-4773-9BF3-7BD4F7C2D3F5}" type="parTrans" cxnId="{640A45B9-B41B-4A07-846E-BA2F7CC3E44B}">
      <dgm:prSet/>
      <dgm:spPr/>
      <dgm:t>
        <a:bodyPr/>
        <a:lstStyle/>
        <a:p>
          <a:endParaRPr lang="en-US"/>
        </a:p>
      </dgm:t>
    </dgm:pt>
    <dgm:pt modelId="{A47C68F1-05AB-4DE8-9F3B-2F6D52D376B3}" type="sibTrans" cxnId="{640A45B9-B41B-4A07-846E-BA2F7CC3E44B}">
      <dgm:prSet/>
      <dgm:spPr/>
      <dgm:t>
        <a:bodyPr/>
        <a:lstStyle/>
        <a:p>
          <a:endParaRPr lang="en-US"/>
        </a:p>
      </dgm:t>
    </dgm:pt>
    <dgm:pt modelId="{A2B269FC-A8C7-4B0B-A655-471812E897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• Advertisements of app through social media is prefect platform for is to grow. </a:t>
          </a:r>
        </a:p>
      </dgm:t>
    </dgm:pt>
    <dgm:pt modelId="{035894F2-2E3E-4A58-BB45-D8A0CED00413}" type="parTrans" cxnId="{9807C09A-2FCC-4447-A0FA-9E5426746ECC}">
      <dgm:prSet/>
      <dgm:spPr/>
      <dgm:t>
        <a:bodyPr/>
        <a:lstStyle/>
        <a:p>
          <a:endParaRPr lang="en-US"/>
        </a:p>
      </dgm:t>
    </dgm:pt>
    <dgm:pt modelId="{81A0DA23-6AF9-4904-8F28-916C3B3AE1F3}" type="sibTrans" cxnId="{9807C09A-2FCC-4447-A0FA-9E5426746ECC}">
      <dgm:prSet/>
      <dgm:spPr/>
      <dgm:t>
        <a:bodyPr/>
        <a:lstStyle/>
        <a:p>
          <a:endParaRPr lang="en-US"/>
        </a:p>
      </dgm:t>
    </dgm:pt>
    <dgm:pt modelId="{CB00A6DF-C58F-41B9-9264-8176DA497F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• Moreover, social media will help us to now analyze the choice of customers. </a:t>
          </a:r>
        </a:p>
      </dgm:t>
    </dgm:pt>
    <dgm:pt modelId="{28635B23-20F0-45BE-89A9-3590B1F74028}" type="parTrans" cxnId="{70A2FCEE-EE6D-4FCE-8C8E-1F9BE28048FF}">
      <dgm:prSet/>
      <dgm:spPr/>
      <dgm:t>
        <a:bodyPr/>
        <a:lstStyle/>
        <a:p>
          <a:endParaRPr lang="en-US"/>
        </a:p>
      </dgm:t>
    </dgm:pt>
    <dgm:pt modelId="{DDAF1A55-3347-407D-839F-61BEC2BA1588}" type="sibTrans" cxnId="{70A2FCEE-EE6D-4FCE-8C8E-1F9BE28048FF}">
      <dgm:prSet/>
      <dgm:spPr/>
      <dgm:t>
        <a:bodyPr/>
        <a:lstStyle/>
        <a:p>
          <a:endParaRPr lang="en-US"/>
        </a:p>
      </dgm:t>
    </dgm:pt>
    <dgm:pt modelId="{831696DD-A295-4BD2-9686-4328FD453CF6}" type="pres">
      <dgm:prSet presAssocID="{D53DBADD-22B1-401F-B874-EBBE3C592CB8}" presName="root" presStyleCnt="0">
        <dgm:presLayoutVars>
          <dgm:dir/>
          <dgm:resizeHandles val="exact"/>
        </dgm:presLayoutVars>
      </dgm:prSet>
      <dgm:spPr/>
    </dgm:pt>
    <dgm:pt modelId="{5CA4862F-E33C-42FD-B5A2-6F7A07A887E0}" type="pres">
      <dgm:prSet presAssocID="{DC0EFA13-A4E4-4B23-A663-F162B4D1F0C7}" presName="compNode" presStyleCnt="0"/>
      <dgm:spPr/>
    </dgm:pt>
    <dgm:pt modelId="{237FE905-798D-4DD8-9A15-1F7AEB572F72}" type="pres">
      <dgm:prSet presAssocID="{DC0EFA13-A4E4-4B23-A663-F162B4D1F0C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C5DB802-587A-4B64-97BA-1D5253EED88B}" type="pres">
      <dgm:prSet presAssocID="{DC0EFA13-A4E4-4B23-A663-F162B4D1F0C7}" presName="spaceRect" presStyleCnt="0"/>
      <dgm:spPr/>
    </dgm:pt>
    <dgm:pt modelId="{D37BB14F-EEB3-48DB-A7F7-2971113F3FDD}" type="pres">
      <dgm:prSet presAssocID="{DC0EFA13-A4E4-4B23-A663-F162B4D1F0C7}" presName="textRect" presStyleLbl="revTx" presStyleIdx="0" presStyleCnt="5">
        <dgm:presLayoutVars>
          <dgm:chMax val="1"/>
          <dgm:chPref val="1"/>
        </dgm:presLayoutVars>
      </dgm:prSet>
      <dgm:spPr/>
    </dgm:pt>
    <dgm:pt modelId="{2847C781-BC5F-4178-8262-4C9515F820EE}" type="pres">
      <dgm:prSet presAssocID="{9A85484D-3A3B-48F8-9B17-DCE9FBA691B0}" presName="sibTrans" presStyleCnt="0"/>
      <dgm:spPr/>
    </dgm:pt>
    <dgm:pt modelId="{06734F3A-B9EF-40EE-8B4B-F4047B254268}" type="pres">
      <dgm:prSet presAssocID="{80CFD978-4E93-4C04-8D8A-AE9814B47F5C}" presName="compNode" presStyleCnt="0"/>
      <dgm:spPr/>
    </dgm:pt>
    <dgm:pt modelId="{2C193D51-70B5-4C50-8AE1-86F7DA85E338}" type="pres">
      <dgm:prSet presAssocID="{80CFD978-4E93-4C04-8D8A-AE9814B47F5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A8C8CA4-89CD-4E65-9B5A-7DB5965C387E}" type="pres">
      <dgm:prSet presAssocID="{80CFD978-4E93-4C04-8D8A-AE9814B47F5C}" presName="spaceRect" presStyleCnt="0"/>
      <dgm:spPr/>
    </dgm:pt>
    <dgm:pt modelId="{C77F2342-03E4-4B34-80BE-052840B669E1}" type="pres">
      <dgm:prSet presAssocID="{80CFD978-4E93-4C04-8D8A-AE9814B47F5C}" presName="textRect" presStyleLbl="revTx" presStyleIdx="1" presStyleCnt="5">
        <dgm:presLayoutVars>
          <dgm:chMax val="1"/>
          <dgm:chPref val="1"/>
        </dgm:presLayoutVars>
      </dgm:prSet>
      <dgm:spPr/>
    </dgm:pt>
    <dgm:pt modelId="{39221378-C097-4996-A8B3-714677181748}" type="pres">
      <dgm:prSet presAssocID="{C4AAFA01-DBA4-45AB-9189-F206DB97092B}" presName="sibTrans" presStyleCnt="0"/>
      <dgm:spPr/>
    </dgm:pt>
    <dgm:pt modelId="{7C6B45A4-0B1C-43E9-A706-D96742DA41C2}" type="pres">
      <dgm:prSet presAssocID="{C31ADCA8-4AF3-4FBD-B983-985309D068CF}" presName="compNode" presStyleCnt="0"/>
      <dgm:spPr/>
    </dgm:pt>
    <dgm:pt modelId="{F17F5F24-3BAE-4F5B-B698-1BE6B9438B01}" type="pres">
      <dgm:prSet presAssocID="{C31ADCA8-4AF3-4FBD-B983-985309D068C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CDAFF47-E350-4A20-92BC-1F06AD0A2212}" type="pres">
      <dgm:prSet presAssocID="{C31ADCA8-4AF3-4FBD-B983-985309D068CF}" presName="spaceRect" presStyleCnt="0"/>
      <dgm:spPr/>
    </dgm:pt>
    <dgm:pt modelId="{9DCEB9A8-1DD2-466D-88AE-5293C253819E}" type="pres">
      <dgm:prSet presAssocID="{C31ADCA8-4AF3-4FBD-B983-985309D068CF}" presName="textRect" presStyleLbl="revTx" presStyleIdx="2" presStyleCnt="5" custLinFactNeighborX="11">
        <dgm:presLayoutVars>
          <dgm:chMax val="1"/>
          <dgm:chPref val="1"/>
        </dgm:presLayoutVars>
      </dgm:prSet>
      <dgm:spPr/>
    </dgm:pt>
    <dgm:pt modelId="{9854D1C8-06F0-4A51-B384-A54C1FA0FE3D}" type="pres">
      <dgm:prSet presAssocID="{A47C68F1-05AB-4DE8-9F3B-2F6D52D376B3}" presName="sibTrans" presStyleCnt="0"/>
      <dgm:spPr/>
    </dgm:pt>
    <dgm:pt modelId="{F1C0AE5D-E06E-4544-9893-3E868D1CA69D}" type="pres">
      <dgm:prSet presAssocID="{A2B269FC-A8C7-4B0B-A655-471812E8971D}" presName="compNode" presStyleCnt="0"/>
      <dgm:spPr/>
    </dgm:pt>
    <dgm:pt modelId="{C743F8AC-FA46-4623-B50E-A61FF6DC676B}" type="pres">
      <dgm:prSet presAssocID="{A2B269FC-A8C7-4B0B-A655-471812E8971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3A8B511-6F8D-4917-99B9-FF4BD6079EE4}" type="pres">
      <dgm:prSet presAssocID="{A2B269FC-A8C7-4B0B-A655-471812E8971D}" presName="spaceRect" presStyleCnt="0"/>
      <dgm:spPr/>
    </dgm:pt>
    <dgm:pt modelId="{FD77972D-F3C9-4D8B-862F-45C30EB7A5DA}" type="pres">
      <dgm:prSet presAssocID="{A2B269FC-A8C7-4B0B-A655-471812E8971D}" presName="textRect" presStyleLbl="revTx" presStyleIdx="3" presStyleCnt="5">
        <dgm:presLayoutVars>
          <dgm:chMax val="1"/>
          <dgm:chPref val="1"/>
        </dgm:presLayoutVars>
      </dgm:prSet>
      <dgm:spPr/>
    </dgm:pt>
    <dgm:pt modelId="{5E96B25C-A1CF-4ADF-8D0E-60062DC56AE8}" type="pres">
      <dgm:prSet presAssocID="{81A0DA23-6AF9-4904-8F28-916C3B3AE1F3}" presName="sibTrans" presStyleCnt="0"/>
      <dgm:spPr/>
    </dgm:pt>
    <dgm:pt modelId="{87E99912-0CE8-464B-BE77-3CB8FA06C6D2}" type="pres">
      <dgm:prSet presAssocID="{CB00A6DF-C58F-41B9-9264-8176DA497F91}" presName="compNode" presStyleCnt="0"/>
      <dgm:spPr/>
    </dgm:pt>
    <dgm:pt modelId="{13147A27-CD32-4455-B180-9876028B670A}" type="pres">
      <dgm:prSet presAssocID="{CB00A6DF-C58F-41B9-9264-8176DA497F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23231960-5FE9-4B66-A999-F315D0C74F14}" type="pres">
      <dgm:prSet presAssocID="{CB00A6DF-C58F-41B9-9264-8176DA497F91}" presName="spaceRect" presStyleCnt="0"/>
      <dgm:spPr/>
    </dgm:pt>
    <dgm:pt modelId="{EB609E05-454E-40DB-98DC-1D1D25B42C2E}" type="pres">
      <dgm:prSet presAssocID="{CB00A6DF-C58F-41B9-9264-8176DA497F9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B1E0A19-6E3D-409F-BEA9-32C152EF8868}" type="presOf" srcId="{A2B269FC-A8C7-4B0B-A655-471812E8971D}" destId="{FD77972D-F3C9-4D8B-862F-45C30EB7A5DA}" srcOrd="0" destOrd="0" presId="urn:microsoft.com/office/officeart/2018/2/layout/IconLabelList"/>
    <dgm:cxn modelId="{71E15437-F692-49AA-9B38-27AF7E14DF54}" type="presOf" srcId="{80CFD978-4E93-4C04-8D8A-AE9814B47F5C}" destId="{C77F2342-03E4-4B34-80BE-052840B669E1}" srcOrd="0" destOrd="0" presId="urn:microsoft.com/office/officeart/2018/2/layout/IconLabelList"/>
    <dgm:cxn modelId="{643BC03E-4BE3-43FD-983D-2F6C35C4FC79}" type="presOf" srcId="{C31ADCA8-4AF3-4FBD-B983-985309D068CF}" destId="{9DCEB9A8-1DD2-466D-88AE-5293C253819E}" srcOrd="0" destOrd="0" presId="urn:microsoft.com/office/officeart/2018/2/layout/IconLabelList"/>
    <dgm:cxn modelId="{19BFAE40-7A17-455D-85B3-17B0982F9136}" type="presOf" srcId="{DC0EFA13-A4E4-4B23-A663-F162B4D1F0C7}" destId="{D37BB14F-EEB3-48DB-A7F7-2971113F3FDD}" srcOrd="0" destOrd="0" presId="urn:microsoft.com/office/officeart/2018/2/layout/IconLabelList"/>
    <dgm:cxn modelId="{9807C09A-2FCC-4447-A0FA-9E5426746ECC}" srcId="{D53DBADD-22B1-401F-B874-EBBE3C592CB8}" destId="{A2B269FC-A8C7-4B0B-A655-471812E8971D}" srcOrd="3" destOrd="0" parTransId="{035894F2-2E3E-4A58-BB45-D8A0CED00413}" sibTransId="{81A0DA23-6AF9-4904-8F28-916C3B3AE1F3}"/>
    <dgm:cxn modelId="{3C4D4DAA-2140-4E77-AB32-4440AD75012A}" type="presOf" srcId="{D53DBADD-22B1-401F-B874-EBBE3C592CB8}" destId="{831696DD-A295-4BD2-9686-4328FD453CF6}" srcOrd="0" destOrd="0" presId="urn:microsoft.com/office/officeart/2018/2/layout/IconLabelList"/>
    <dgm:cxn modelId="{640A45B9-B41B-4A07-846E-BA2F7CC3E44B}" srcId="{D53DBADD-22B1-401F-B874-EBBE3C592CB8}" destId="{C31ADCA8-4AF3-4FBD-B983-985309D068CF}" srcOrd="2" destOrd="0" parTransId="{8F8EBC89-2E4F-4773-9BF3-7BD4F7C2D3F5}" sibTransId="{A47C68F1-05AB-4DE8-9F3B-2F6D52D376B3}"/>
    <dgm:cxn modelId="{7D8F56B9-C79E-4B36-82FA-9DCDCDB44351}" srcId="{D53DBADD-22B1-401F-B874-EBBE3C592CB8}" destId="{DC0EFA13-A4E4-4B23-A663-F162B4D1F0C7}" srcOrd="0" destOrd="0" parTransId="{3B6721B3-A957-494E-89EC-0A9426EA23E8}" sibTransId="{9A85484D-3A3B-48F8-9B17-DCE9FBA691B0}"/>
    <dgm:cxn modelId="{6990E3EB-11A4-4507-96CA-38DFC5C9DEC4}" srcId="{D53DBADD-22B1-401F-B874-EBBE3C592CB8}" destId="{80CFD978-4E93-4C04-8D8A-AE9814B47F5C}" srcOrd="1" destOrd="0" parTransId="{5FA672A0-E946-489B-80DB-0696649457B7}" sibTransId="{C4AAFA01-DBA4-45AB-9189-F206DB97092B}"/>
    <dgm:cxn modelId="{70A2FCEE-EE6D-4FCE-8C8E-1F9BE28048FF}" srcId="{D53DBADD-22B1-401F-B874-EBBE3C592CB8}" destId="{CB00A6DF-C58F-41B9-9264-8176DA497F91}" srcOrd="4" destOrd="0" parTransId="{28635B23-20F0-45BE-89A9-3590B1F74028}" sibTransId="{DDAF1A55-3347-407D-839F-61BEC2BA1588}"/>
    <dgm:cxn modelId="{AFC321F1-8069-4137-A8B7-98475446C3AF}" type="presOf" srcId="{CB00A6DF-C58F-41B9-9264-8176DA497F91}" destId="{EB609E05-454E-40DB-98DC-1D1D25B42C2E}" srcOrd="0" destOrd="0" presId="urn:microsoft.com/office/officeart/2018/2/layout/IconLabelList"/>
    <dgm:cxn modelId="{D49E65D5-83C4-44D1-8A2A-ECC2E55C4177}" type="presParOf" srcId="{831696DD-A295-4BD2-9686-4328FD453CF6}" destId="{5CA4862F-E33C-42FD-B5A2-6F7A07A887E0}" srcOrd="0" destOrd="0" presId="urn:microsoft.com/office/officeart/2018/2/layout/IconLabelList"/>
    <dgm:cxn modelId="{78EF7FD4-B7DD-4AF1-89AE-833A30BC41A5}" type="presParOf" srcId="{5CA4862F-E33C-42FD-B5A2-6F7A07A887E0}" destId="{237FE905-798D-4DD8-9A15-1F7AEB572F72}" srcOrd="0" destOrd="0" presId="urn:microsoft.com/office/officeart/2018/2/layout/IconLabelList"/>
    <dgm:cxn modelId="{71A2BBC5-C0A4-4301-81AD-FF8C9BD58330}" type="presParOf" srcId="{5CA4862F-E33C-42FD-B5A2-6F7A07A887E0}" destId="{3C5DB802-587A-4B64-97BA-1D5253EED88B}" srcOrd="1" destOrd="0" presId="urn:microsoft.com/office/officeart/2018/2/layout/IconLabelList"/>
    <dgm:cxn modelId="{C68A7A4A-A05C-4B7E-9788-29F5CEE57A3E}" type="presParOf" srcId="{5CA4862F-E33C-42FD-B5A2-6F7A07A887E0}" destId="{D37BB14F-EEB3-48DB-A7F7-2971113F3FDD}" srcOrd="2" destOrd="0" presId="urn:microsoft.com/office/officeart/2018/2/layout/IconLabelList"/>
    <dgm:cxn modelId="{E1CE5BA4-4E13-4AF0-8B43-D54CF2065DBE}" type="presParOf" srcId="{831696DD-A295-4BD2-9686-4328FD453CF6}" destId="{2847C781-BC5F-4178-8262-4C9515F820EE}" srcOrd="1" destOrd="0" presId="urn:microsoft.com/office/officeart/2018/2/layout/IconLabelList"/>
    <dgm:cxn modelId="{90389E14-85CA-46D2-8691-36CF03F4E039}" type="presParOf" srcId="{831696DD-A295-4BD2-9686-4328FD453CF6}" destId="{06734F3A-B9EF-40EE-8B4B-F4047B254268}" srcOrd="2" destOrd="0" presId="urn:microsoft.com/office/officeart/2018/2/layout/IconLabelList"/>
    <dgm:cxn modelId="{8B324701-4D00-40C5-AC31-77F94113EA63}" type="presParOf" srcId="{06734F3A-B9EF-40EE-8B4B-F4047B254268}" destId="{2C193D51-70B5-4C50-8AE1-86F7DA85E338}" srcOrd="0" destOrd="0" presId="urn:microsoft.com/office/officeart/2018/2/layout/IconLabelList"/>
    <dgm:cxn modelId="{F9E33F37-688F-4192-80DB-78C1CAACD16C}" type="presParOf" srcId="{06734F3A-B9EF-40EE-8B4B-F4047B254268}" destId="{AA8C8CA4-89CD-4E65-9B5A-7DB5965C387E}" srcOrd="1" destOrd="0" presId="urn:microsoft.com/office/officeart/2018/2/layout/IconLabelList"/>
    <dgm:cxn modelId="{BF767008-56D6-44B2-8759-C7D49829FE04}" type="presParOf" srcId="{06734F3A-B9EF-40EE-8B4B-F4047B254268}" destId="{C77F2342-03E4-4B34-80BE-052840B669E1}" srcOrd="2" destOrd="0" presId="urn:microsoft.com/office/officeart/2018/2/layout/IconLabelList"/>
    <dgm:cxn modelId="{3F6A883A-C877-4D65-AFB6-95999DDFEB12}" type="presParOf" srcId="{831696DD-A295-4BD2-9686-4328FD453CF6}" destId="{39221378-C097-4996-A8B3-714677181748}" srcOrd="3" destOrd="0" presId="urn:microsoft.com/office/officeart/2018/2/layout/IconLabelList"/>
    <dgm:cxn modelId="{48B0B14A-1C29-48C1-A075-FD5FE7579685}" type="presParOf" srcId="{831696DD-A295-4BD2-9686-4328FD453CF6}" destId="{7C6B45A4-0B1C-43E9-A706-D96742DA41C2}" srcOrd="4" destOrd="0" presId="urn:microsoft.com/office/officeart/2018/2/layout/IconLabelList"/>
    <dgm:cxn modelId="{9D6DF552-FD46-44B3-82B1-509D77528C42}" type="presParOf" srcId="{7C6B45A4-0B1C-43E9-A706-D96742DA41C2}" destId="{F17F5F24-3BAE-4F5B-B698-1BE6B9438B01}" srcOrd="0" destOrd="0" presId="urn:microsoft.com/office/officeart/2018/2/layout/IconLabelList"/>
    <dgm:cxn modelId="{19845CAB-CE7F-4796-AF6B-3AC20A52B4CE}" type="presParOf" srcId="{7C6B45A4-0B1C-43E9-A706-D96742DA41C2}" destId="{4CDAFF47-E350-4A20-92BC-1F06AD0A2212}" srcOrd="1" destOrd="0" presId="urn:microsoft.com/office/officeart/2018/2/layout/IconLabelList"/>
    <dgm:cxn modelId="{13049C5F-7767-446D-B4FC-3EBC8F11FC4E}" type="presParOf" srcId="{7C6B45A4-0B1C-43E9-A706-D96742DA41C2}" destId="{9DCEB9A8-1DD2-466D-88AE-5293C253819E}" srcOrd="2" destOrd="0" presId="urn:microsoft.com/office/officeart/2018/2/layout/IconLabelList"/>
    <dgm:cxn modelId="{EAE0F8DB-FDA1-4A33-94A9-B383449C7DDE}" type="presParOf" srcId="{831696DD-A295-4BD2-9686-4328FD453CF6}" destId="{9854D1C8-06F0-4A51-B384-A54C1FA0FE3D}" srcOrd="5" destOrd="0" presId="urn:microsoft.com/office/officeart/2018/2/layout/IconLabelList"/>
    <dgm:cxn modelId="{1B61992A-ECE0-4D2B-9676-34A74C1C8527}" type="presParOf" srcId="{831696DD-A295-4BD2-9686-4328FD453CF6}" destId="{F1C0AE5D-E06E-4544-9893-3E868D1CA69D}" srcOrd="6" destOrd="0" presId="urn:microsoft.com/office/officeart/2018/2/layout/IconLabelList"/>
    <dgm:cxn modelId="{2D3A4119-4837-4090-BE4C-A365BC682058}" type="presParOf" srcId="{F1C0AE5D-E06E-4544-9893-3E868D1CA69D}" destId="{C743F8AC-FA46-4623-B50E-A61FF6DC676B}" srcOrd="0" destOrd="0" presId="urn:microsoft.com/office/officeart/2018/2/layout/IconLabelList"/>
    <dgm:cxn modelId="{7AF38E12-3EA4-444B-95A1-324C8F4284C2}" type="presParOf" srcId="{F1C0AE5D-E06E-4544-9893-3E868D1CA69D}" destId="{33A8B511-6F8D-4917-99B9-FF4BD6079EE4}" srcOrd="1" destOrd="0" presId="urn:microsoft.com/office/officeart/2018/2/layout/IconLabelList"/>
    <dgm:cxn modelId="{BF71F99C-362D-4C92-89BD-763501B7B49C}" type="presParOf" srcId="{F1C0AE5D-E06E-4544-9893-3E868D1CA69D}" destId="{FD77972D-F3C9-4D8B-862F-45C30EB7A5DA}" srcOrd="2" destOrd="0" presId="urn:microsoft.com/office/officeart/2018/2/layout/IconLabelList"/>
    <dgm:cxn modelId="{989C6356-A202-495C-9481-B900BFFDB2E6}" type="presParOf" srcId="{831696DD-A295-4BD2-9686-4328FD453CF6}" destId="{5E96B25C-A1CF-4ADF-8D0E-60062DC56AE8}" srcOrd="7" destOrd="0" presId="urn:microsoft.com/office/officeart/2018/2/layout/IconLabelList"/>
    <dgm:cxn modelId="{D8424E64-DD90-43D4-8834-2E2EE7C0EF41}" type="presParOf" srcId="{831696DD-A295-4BD2-9686-4328FD453CF6}" destId="{87E99912-0CE8-464B-BE77-3CB8FA06C6D2}" srcOrd="8" destOrd="0" presId="urn:microsoft.com/office/officeart/2018/2/layout/IconLabelList"/>
    <dgm:cxn modelId="{313C3410-DD5C-4966-BE42-1AA14B22334A}" type="presParOf" srcId="{87E99912-0CE8-464B-BE77-3CB8FA06C6D2}" destId="{13147A27-CD32-4455-B180-9876028B670A}" srcOrd="0" destOrd="0" presId="urn:microsoft.com/office/officeart/2018/2/layout/IconLabelList"/>
    <dgm:cxn modelId="{70405944-4C18-46B8-A3AB-627A1ED8DC12}" type="presParOf" srcId="{87E99912-0CE8-464B-BE77-3CB8FA06C6D2}" destId="{23231960-5FE9-4B66-A999-F315D0C74F14}" srcOrd="1" destOrd="0" presId="urn:microsoft.com/office/officeart/2018/2/layout/IconLabelList"/>
    <dgm:cxn modelId="{9A769C9B-4426-4C5A-AF78-CDF654ACE658}" type="presParOf" srcId="{87E99912-0CE8-464B-BE77-3CB8FA06C6D2}" destId="{EB609E05-454E-40DB-98DC-1D1D25B42C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5BA4FD-BAF6-441A-B413-7D84BD3DC661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F2F2D9-C81D-44E3-AD10-0EBB806A412C}">
      <dgm:prSet/>
      <dgm:spPr/>
      <dgm:t>
        <a:bodyPr/>
        <a:lstStyle/>
        <a:p>
          <a:r>
            <a:rPr lang="en-CA"/>
            <a:t>• </a:t>
          </a:r>
          <a:r>
            <a:rPr lang="en-US"/>
            <a:t>Budget should be minimal. </a:t>
          </a:r>
        </a:p>
      </dgm:t>
    </dgm:pt>
    <dgm:pt modelId="{9CB48E6F-2A64-4687-9AC5-A85C5902A042}" type="parTrans" cxnId="{C8541696-4927-4F8C-94B7-8F45CD6A47F1}">
      <dgm:prSet/>
      <dgm:spPr/>
      <dgm:t>
        <a:bodyPr/>
        <a:lstStyle/>
        <a:p>
          <a:endParaRPr lang="en-US"/>
        </a:p>
      </dgm:t>
    </dgm:pt>
    <dgm:pt modelId="{7ED71592-FC10-4FF1-B592-45EC0EE14149}" type="sibTrans" cxnId="{C8541696-4927-4F8C-94B7-8F45CD6A47F1}">
      <dgm:prSet/>
      <dgm:spPr/>
      <dgm:t>
        <a:bodyPr/>
        <a:lstStyle/>
        <a:p>
          <a:endParaRPr lang="en-US"/>
        </a:p>
      </dgm:t>
    </dgm:pt>
    <dgm:pt modelId="{EF305A54-8CD8-44F8-97EA-57444D741230}">
      <dgm:prSet/>
      <dgm:spPr/>
      <dgm:t>
        <a:bodyPr/>
        <a:lstStyle/>
        <a:p>
          <a:r>
            <a:rPr lang="en-US"/>
            <a:t>• We will assume that the application is working properly on both IOS and android devices without any defects and bugs. </a:t>
          </a:r>
        </a:p>
      </dgm:t>
    </dgm:pt>
    <dgm:pt modelId="{F701A092-E12F-4D10-A6DD-3B627C26A5F3}" type="parTrans" cxnId="{285F4C7A-8633-4465-8248-6E9FE6708E57}">
      <dgm:prSet/>
      <dgm:spPr/>
      <dgm:t>
        <a:bodyPr/>
        <a:lstStyle/>
        <a:p>
          <a:endParaRPr lang="en-US"/>
        </a:p>
      </dgm:t>
    </dgm:pt>
    <dgm:pt modelId="{0E8CE4D3-F474-4502-9E47-13772F5C3029}" type="sibTrans" cxnId="{285F4C7A-8633-4465-8248-6E9FE6708E57}">
      <dgm:prSet/>
      <dgm:spPr/>
      <dgm:t>
        <a:bodyPr/>
        <a:lstStyle/>
        <a:p>
          <a:endParaRPr lang="en-US"/>
        </a:p>
      </dgm:t>
    </dgm:pt>
    <dgm:pt modelId="{8B138D79-9016-498A-B4BE-7AAE8755DF3D}">
      <dgm:prSet/>
      <dgm:spPr/>
      <dgm:t>
        <a:bodyPr/>
        <a:lstStyle/>
        <a:p>
          <a:r>
            <a:rPr lang="en-US"/>
            <a:t>• Revised application is successfully upgraded without any bugs or issues by the developer’s team. </a:t>
          </a:r>
        </a:p>
      </dgm:t>
    </dgm:pt>
    <dgm:pt modelId="{30CC7533-B745-4FF6-8C6A-5A34B0A6D032}" type="parTrans" cxnId="{303F8652-93FE-4BC3-9F24-5ECA8D5697E7}">
      <dgm:prSet/>
      <dgm:spPr/>
      <dgm:t>
        <a:bodyPr/>
        <a:lstStyle/>
        <a:p>
          <a:endParaRPr lang="en-US"/>
        </a:p>
      </dgm:t>
    </dgm:pt>
    <dgm:pt modelId="{61EC24ED-A65D-4198-B1D4-F124D067BDC3}" type="sibTrans" cxnId="{303F8652-93FE-4BC3-9F24-5ECA8D5697E7}">
      <dgm:prSet/>
      <dgm:spPr/>
      <dgm:t>
        <a:bodyPr/>
        <a:lstStyle/>
        <a:p>
          <a:endParaRPr lang="en-US"/>
        </a:p>
      </dgm:t>
    </dgm:pt>
    <dgm:pt modelId="{4AE4BCB1-6979-4C56-A648-E05F76078CA5}">
      <dgm:prSet/>
      <dgm:spPr/>
      <dgm:t>
        <a:bodyPr/>
        <a:lstStyle/>
        <a:p>
          <a:r>
            <a:rPr lang="en-US"/>
            <a:t>• Customers have no issue with the design of the device and the way it looks, all they need is a revised application which will be defects free. </a:t>
          </a:r>
        </a:p>
      </dgm:t>
    </dgm:pt>
    <dgm:pt modelId="{D9D4E940-4DDA-41B3-A0C7-8E2BE86032CD}" type="parTrans" cxnId="{506D11A5-4D57-4CF9-A31D-2B50063CA102}">
      <dgm:prSet/>
      <dgm:spPr/>
      <dgm:t>
        <a:bodyPr/>
        <a:lstStyle/>
        <a:p>
          <a:endParaRPr lang="en-US"/>
        </a:p>
      </dgm:t>
    </dgm:pt>
    <dgm:pt modelId="{EA9A70BC-9507-485E-B823-92BC08FD4953}" type="sibTrans" cxnId="{506D11A5-4D57-4CF9-A31D-2B50063CA102}">
      <dgm:prSet/>
      <dgm:spPr/>
      <dgm:t>
        <a:bodyPr/>
        <a:lstStyle/>
        <a:p>
          <a:endParaRPr lang="en-US"/>
        </a:p>
      </dgm:t>
    </dgm:pt>
    <dgm:pt modelId="{2D49FCDE-E262-4754-9025-84127448D2C7}" type="pres">
      <dgm:prSet presAssocID="{EF5BA4FD-BAF6-441A-B413-7D84BD3DC661}" presName="matrix" presStyleCnt="0">
        <dgm:presLayoutVars>
          <dgm:chMax val="1"/>
          <dgm:dir/>
          <dgm:resizeHandles val="exact"/>
        </dgm:presLayoutVars>
      </dgm:prSet>
      <dgm:spPr/>
    </dgm:pt>
    <dgm:pt modelId="{77507364-F249-4369-82E2-7300DCAD0613}" type="pres">
      <dgm:prSet presAssocID="{EF5BA4FD-BAF6-441A-B413-7D84BD3DC661}" presName="diamond" presStyleLbl="bgShp" presStyleIdx="0" presStyleCnt="1"/>
      <dgm:spPr/>
    </dgm:pt>
    <dgm:pt modelId="{0064C848-F905-4048-AA48-9F5AD7D0E397}" type="pres">
      <dgm:prSet presAssocID="{EF5BA4FD-BAF6-441A-B413-7D84BD3DC66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AB599E8-4707-4321-B762-5DF5FC81F16B}" type="pres">
      <dgm:prSet presAssocID="{EF5BA4FD-BAF6-441A-B413-7D84BD3DC66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E964FED-9CB8-4E23-B503-C9D3242EBF37}" type="pres">
      <dgm:prSet presAssocID="{EF5BA4FD-BAF6-441A-B413-7D84BD3DC66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FA38CBD-7DB0-4B6E-A775-620B5C72C9CD}" type="pres">
      <dgm:prSet presAssocID="{EF5BA4FD-BAF6-441A-B413-7D84BD3DC66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4EEEB31-319E-422D-A479-48611721DF2F}" type="presOf" srcId="{E8F2F2D9-C81D-44E3-AD10-0EBB806A412C}" destId="{0064C848-F905-4048-AA48-9F5AD7D0E397}" srcOrd="0" destOrd="0" presId="urn:microsoft.com/office/officeart/2005/8/layout/matrix3"/>
    <dgm:cxn modelId="{03D3536B-A60B-4D46-9BBE-3C0562E4AE78}" type="presOf" srcId="{4AE4BCB1-6979-4C56-A648-E05F76078CA5}" destId="{1FA38CBD-7DB0-4B6E-A775-620B5C72C9CD}" srcOrd="0" destOrd="0" presId="urn:microsoft.com/office/officeart/2005/8/layout/matrix3"/>
    <dgm:cxn modelId="{0C21F36B-03BA-44EB-924D-697C330EF6AF}" type="presOf" srcId="{8B138D79-9016-498A-B4BE-7AAE8755DF3D}" destId="{CE964FED-9CB8-4E23-B503-C9D3242EBF37}" srcOrd="0" destOrd="0" presId="urn:microsoft.com/office/officeart/2005/8/layout/matrix3"/>
    <dgm:cxn modelId="{303F8652-93FE-4BC3-9F24-5ECA8D5697E7}" srcId="{EF5BA4FD-BAF6-441A-B413-7D84BD3DC661}" destId="{8B138D79-9016-498A-B4BE-7AAE8755DF3D}" srcOrd="2" destOrd="0" parTransId="{30CC7533-B745-4FF6-8C6A-5A34B0A6D032}" sibTransId="{61EC24ED-A65D-4198-B1D4-F124D067BDC3}"/>
    <dgm:cxn modelId="{285F4C7A-8633-4465-8248-6E9FE6708E57}" srcId="{EF5BA4FD-BAF6-441A-B413-7D84BD3DC661}" destId="{EF305A54-8CD8-44F8-97EA-57444D741230}" srcOrd="1" destOrd="0" parTransId="{F701A092-E12F-4D10-A6DD-3B627C26A5F3}" sibTransId="{0E8CE4D3-F474-4502-9E47-13772F5C3029}"/>
    <dgm:cxn modelId="{C8541696-4927-4F8C-94B7-8F45CD6A47F1}" srcId="{EF5BA4FD-BAF6-441A-B413-7D84BD3DC661}" destId="{E8F2F2D9-C81D-44E3-AD10-0EBB806A412C}" srcOrd="0" destOrd="0" parTransId="{9CB48E6F-2A64-4687-9AC5-A85C5902A042}" sibTransId="{7ED71592-FC10-4FF1-B592-45EC0EE14149}"/>
    <dgm:cxn modelId="{506D11A5-4D57-4CF9-A31D-2B50063CA102}" srcId="{EF5BA4FD-BAF6-441A-B413-7D84BD3DC661}" destId="{4AE4BCB1-6979-4C56-A648-E05F76078CA5}" srcOrd="3" destOrd="0" parTransId="{D9D4E940-4DDA-41B3-A0C7-8E2BE86032CD}" sibTransId="{EA9A70BC-9507-485E-B823-92BC08FD4953}"/>
    <dgm:cxn modelId="{1608ECE3-3CFA-4C8F-8F8D-708FA342BB58}" type="presOf" srcId="{EF5BA4FD-BAF6-441A-B413-7D84BD3DC661}" destId="{2D49FCDE-E262-4754-9025-84127448D2C7}" srcOrd="0" destOrd="0" presId="urn:microsoft.com/office/officeart/2005/8/layout/matrix3"/>
    <dgm:cxn modelId="{8C8151F0-067C-44D4-AD59-3659CF4E512E}" type="presOf" srcId="{EF305A54-8CD8-44F8-97EA-57444D741230}" destId="{0AB599E8-4707-4321-B762-5DF5FC81F16B}" srcOrd="0" destOrd="0" presId="urn:microsoft.com/office/officeart/2005/8/layout/matrix3"/>
    <dgm:cxn modelId="{110EB0AA-E164-4876-965A-AA9DC38B6A22}" type="presParOf" srcId="{2D49FCDE-E262-4754-9025-84127448D2C7}" destId="{77507364-F249-4369-82E2-7300DCAD0613}" srcOrd="0" destOrd="0" presId="urn:microsoft.com/office/officeart/2005/8/layout/matrix3"/>
    <dgm:cxn modelId="{FFDA8C06-A93A-421D-BA0A-904EEB97692B}" type="presParOf" srcId="{2D49FCDE-E262-4754-9025-84127448D2C7}" destId="{0064C848-F905-4048-AA48-9F5AD7D0E397}" srcOrd="1" destOrd="0" presId="urn:microsoft.com/office/officeart/2005/8/layout/matrix3"/>
    <dgm:cxn modelId="{9ABFE08C-62C1-409C-BAA2-06B6629DEDC1}" type="presParOf" srcId="{2D49FCDE-E262-4754-9025-84127448D2C7}" destId="{0AB599E8-4707-4321-B762-5DF5FC81F16B}" srcOrd="2" destOrd="0" presId="urn:microsoft.com/office/officeart/2005/8/layout/matrix3"/>
    <dgm:cxn modelId="{66750502-71E1-4952-8C2C-279CCB563E96}" type="presParOf" srcId="{2D49FCDE-E262-4754-9025-84127448D2C7}" destId="{CE964FED-9CB8-4E23-B503-C9D3242EBF37}" srcOrd="3" destOrd="0" presId="urn:microsoft.com/office/officeart/2005/8/layout/matrix3"/>
    <dgm:cxn modelId="{823074E0-7F03-46C9-8AD4-EEC8E1938BAC}" type="presParOf" srcId="{2D49FCDE-E262-4754-9025-84127448D2C7}" destId="{1FA38CBD-7DB0-4B6E-A775-620B5C72C9C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3D5983-87CD-40B9-B81C-DD6B2A053D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8642783-F472-4044-A6F4-ABD56EFD08A0}">
      <dgm:prSet/>
      <dgm:spPr/>
      <dgm:t>
        <a:bodyPr/>
        <a:lstStyle/>
        <a:p>
          <a:r>
            <a:rPr lang="en-US" b="0" i="0" dirty="0"/>
            <a:t>The innovative strategies for marketing and new hired team will boost up the company’s performance. </a:t>
          </a:r>
          <a:endParaRPr lang="en-US" dirty="0"/>
        </a:p>
      </dgm:t>
    </dgm:pt>
    <dgm:pt modelId="{5090407C-AE0C-44CA-B2C9-B8B49780BCEB}" type="parTrans" cxnId="{8D2CCBB3-D840-4048-9C9E-FCE6119B5D86}">
      <dgm:prSet/>
      <dgm:spPr/>
      <dgm:t>
        <a:bodyPr/>
        <a:lstStyle/>
        <a:p>
          <a:endParaRPr lang="en-US"/>
        </a:p>
      </dgm:t>
    </dgm:pt>
    <dgm:pt modelId="{23086C22-9193-4BDF-BBFE-7C6258DEF3B1}" type="sibTrans" cxnId="{8D2CCBB3-D840-4048-9C9E-FCE6119B5D86}">
      <dgm:prSet/>
      <dgm:spPr/>
      <dgm:t>
        <a:bodyPr/>
        <a:lstStyle/>
        <a:p>
          <a:endParaRPr lang="en-US"/>
        </a:p>
      </dgm:t>
    </dgm:pt>
    <dgm:pt modelId="{81402F50-335B-47D4-8429-E13A6D41CE01}">
      <dgm:prSet/>
      <dgm:spPr/>
      <dgm:t>
        <a:bodyPr/>
        <a:lstStyle/>
        <a:p>
          <a:r>
            <a:rPr lang="en-US" b="0" i="0"/>
            <a:t>Moreover, the promotion of device with innovative methods will improve its efficiency and values because of upgradation. </a:t>
          </a:r>
          <a:endParaRPr lang="en-US"/>
        </a:p>
      </dgm:t>
    </dgm:pt>
    <dgm:pt modelId="{DA6B84CC-AF5E-47D3-B640-08AE1EB49016}" type="parTrans" cxnId="{9D88743A-7657-4435-AB76-1C35C7380272}">
      <dgm:prSet/>
      <dgm:spPr/>
      <dgm:t>
        <a:bodyPr/>
        <a:lstStyle/>
        <a:p>
          <a:endParaRPr lang="en-US"/>
        </a:p>
      </dgm:t>
    </dgm:pt>
    <dgm:pt modelId="{4EFF6DA8-E8AD-4024-B458-DDDF8262D7CA}" type="sibTrans" cxnId="{9D88743A-7657-4435-AB76-1C35C7380272}">
      <dgm:prSet/>
      <dgm:spPr/>
      <dgm:t>
        <a:bodyPr/>
        <a:lstStyle/>
        <a:p>
          <a:endParaRPr lang="en-US"/>
        </a:p>
      </dgm:t>
    </dgm:pt>
    <dgm:pt modelId="{563C60CB-FED3-4365-971F-8C576CB382DC}">
      <dgm:prSet/>
      <dgm:spPr/>
      <dgm:t>
        <a:bodyPr/>
        <a:lstStyle/>
        <a:p>
          <a:r>
            <a:rPr lang="en-US" b="0" i="0"/>
            <a:t>This will ultimately shoot up company marketing and partnership chances. </a:t>
          </a:r>
          <a:endParaRPr lang="en-US"/>
        </a:p>
      </dgm:t>
    </dgm:pt>
    <dgm:pt modelId="{F3E13B12-402A-45FB-8EE7-7AB47AAB6F64}" type="parTrans" cxnId="{DA21CB57-94AC-406B-83CD-52CB5F30E50B}">
      <dgm:prSet/>
      <dgm:spPr/>
      <dgm:t>
        <a:bodyPr/>
        <a:lstStyle/>
        <a:p>
          <a:endParaRPr lang="en-US"/>
        </a:p>
      </dgm:t>
    </dgm:pt>
    <dgm:pt modelId="{F9F0D367-2A2D-4A17-8DD3-A35E822495E5}" type="sibTrans" cxnId="{DA21CB57-94AC-406B-83CD-52CB5F30E50B}">
      <dgm:prSet/>
      <dgm:spPr/>
      <dgm:t>
        <a:bodyPr/>
        <a:lstStyle/>
        <a:p>
          <a:endParaRPr lang="en-US"/>
        </a:p>
      </dgm:t>
    </dgm:pt>
    <dgm:pt modelId="{9E4E0311-BAB2-462E-B396-0BEFD5B23AE1}">
      <dgm:prSet/>
      <dgm:spPr/>
      <dgm:t>
        <a:bodyPr/>
        <a:lstStyle/>
        <a:p>
          <a:r>
            <a:rPr lang="en-US" b="0" i="0"/>
            <a:t>The goal coordination of different sections of company will look after needs and demands of customers for the benefit of company. </a:t>
          </a:r>
          <a:endParaRPr lang="en-US"/>
        </a:p>
      </dgm:t>
    </dgm:pt>
    <dgm:pt modelId="{8306A858-6886-4F16-9CF6-C894781554DE}" type="parTrans" cxnId="{740050F3-3472-463C-A785-5C328A4430B4}">
      <dgm:prSet/>
      <dgm:spPr/>
      <dgm:t>
        <a:bodyPr/>
        <a:lstStyle/>
        <a:p>
          <a:endParaRPr lang="en-US"/>
        </a:p>
      </dgm:t>
    </dgm:pt>
    <dgm:pt modelId="{C9536FAC-4034-4C7C-B4D2-4434E8D1138E}" type="sibTrans" cxnId="{740050F3-3472-463C-A785-5C328A4430B4}">
      <dgm:prSet/>
      <dgm:spPr/>
      <dgm:t>
        <a:bodyPr/>
        <a:lstStyle/>
        <a:p>
          <a:endParaRPr lang="en-US"/>
        </a:p>
      </dgm:t>
    </dgm:pt>
    <dgm:pt modelId="{137C8E77-2892-4EE4-A502-7C3F4A7A0FB8}" type="pres">
      <dgm:prSet presAssocID="{3B3D5983-87CD-40B9-B81C-DD6B2A053D4C}" presName="root" presStyleCnt="0">
        <dgm:presLayoutVars>
          <dgm:dir/>
          <dgm:resizeHandles val="exact"/>
        </dgm:presLayoutVars>
      </dgm:prSet>
      <dgm:spPr/>
    </dgm:pt>
    <dgm:pt modelId="{9A235B08-E15B-44B8-A3D2-0F1357FE2CA5}" type="pres">
      <dgm:prSet presAssocID="{D8642783-F472-4044-A6F4-ABD56EFD08A0}" presName="compNode" presStyleCnt="0"/>
      <dgm:spPr/>
    </dgm:pt>
    <dgm:pt modelId="{F1EDF045-91D9-4735-9924-9E7813D6D9AF}" type="pres">
      <dgm:prSet presAssocID="{D8642783-F472-4044-A6F4-ABD56EFD08A0}" presName="bgRect" presStyleLbl="bgShp" presStyleIdx="0" presStyleCnt="4"/>
      <dgm:spPr/>
    </dgm:pt>
    <dgm:pt modelId="{FD3AE42D-9568-406F-95B3-86168C3B1593}" type="pres">
      <dgm:prSet presAssocID="{D8642783-F472-4044-A6F4-ABD56EFD08A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5AA2D5A6-F846-4956-B944-70ABBC382A58}" type="pres">
      <dgm:prSet presAssocID="{D8642783-F472-4044-A6F4-ABD56EFD08A0}" presName="spaceRect" presStyleCnt="0"/>
      <dgm:spPr/>
    </dgm:pt>
    <dgm:pt modelId="{D69B2D1C-5D5F-4846-B1FC-9D531E9C3893}" type="pres">
      <dgm:prSet presAssocID="{D8642783-F472-4044-A6F4-ABD56EFD08A0}" presName="parTx" presStyleLbl="revTx" presStyleIdx="0" presStyleCnt="4">
        <dgm:presLayoutVars>
          <dgm:chMax val="0"/>
          <dgm:chPref val="0"/>
        </dgm:presLayoutVars>
      </dgm:prSet>
      <dgm:spPr/>
    </dgm:pt>
    <dgm:pt modelId="{AC466611-9F74-4333-BB41-D53893C7E30F}" type="pres">
      <dgm:prSet presAssocID="{23086C22-9193-4BDF-BBFE-7C6258DEF3B1}" presName="sibTrans" presStyleCnt="0"/>
      <dgm:spPr/>
    </dgm:pt>
    <dgm:pt modelId="{980C6766-6900-40C8-9FB0-E9DB60EED85D}" type="pres">
      <dgm:prSet presAssocID="{81402F50-335B-47D4-8429-E13A6D41CE01}" presName="compNode" presStyleCnt="0"/>
      <dgm:spPr/>
    </dgm:pt>
    <dgm:pt modelId="{9BDA4F68-ABCE-4B2C-97E9-3DF5DFDCFEEB}" type="pres">
      <dgm:prSet presAssocID="{81402F50-335B-47D4-8429-E13A6D41CE01}" presName="bgRect" presStyleLbl="bgShp" presStyleIdx="1" presStyleCnt="4"/>
      <dgm:spPr/>
    </dgm:pt>
    <dgm:pt modelId="{F3ED9538-2976-4F07-B470-65A02E6CD364}" type="pres">
      <dgm:prSet presAssocID="{81402F50-335B-47D4-8429-E13A6D41CE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9FB7CF1-EBD1-4153-BD5D-F34D346AB5CF}" type="pres">
      <dgm:prSet presAssocID="{81402F50-335B-47D4-8429-E13A6D41CE01}" presName="spaceRect" presStyleCnt="0"/>
      <dgm:spPr/>
    </dgm:pt>
    <dgm:pt modelId="{FAF77BED-0CCA-44EB-997A-685F5AC8A61F}" type="pres">
      <dgm:prSet presAssocID="{81402F50-335B-47D4-8429-E13A6D41CE01}" presName="parTx" presStyleLbl="revTx" presStyleIdx="1" presStyleCnt="4">
        <dgm:presLayoutVars>
          <dgm:chMax val="0"/>
          <dgm:chPref val="0"/>
        </dgm:presLayoutVars>
      </dgm:prSet>
      <dgm:spPr/>
    </dgm:pt>
    <dgm:pt modelId="{BC894342-5199-456E-93E3-FDFC1ECDBE08}" type="pres">
      <dgm:prSet presAssocID="{4EFF6DA8-E8AD-4024-B458-DDDF8262D7CA}" presName="sibTrans" presStyleCnt="0"/>
      <dgm:spPr/>
    </dgm:pt>
    <dgm:pt modelId="{2FEFBA00-EC22-4CDE-9E9F-0D7CC62F53A7}" type="pres">
      <dgm:prSet presAssocID="{563C60CB-FED3-4365-971F-8C576CB382DC}" presName="compNode" presStyleCnt="0"/>
      <dgm:spPr/>
    </dgm:pt>
    <dgm:pt modelId="{732B3BDF-66FE-45B3-92EC-91C84A85C95F}" type="pres">
      <dgm:prSet presAssocID="{563C60CB-FED3-4365-971F-8C576CB382DC}" presName="bgRect" presStyleLbl="bgShp" presStyleIdx="2" presStyleCnt="4"/>
      <dgm:spPr/>
    </dgm:pt>
    <dgm:pt modelId="{9C5107C4-F16C-4E42-9795-D27FBD127D8E}" type="pres">
      <dgm:prSet presAssocID="{563C60CB-FED3-4365-971F-8C576CB382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8752DFF4-40AC-46A9-9F64-552B7DD22246}" type="pres">
      <dgm:prSet presAssocID="{563C60CB-FED3-4365-971F-8C576CB382DC}" presName="spaceRect" presStyleCnt="0"/>
      <dgm:spPr/>
    </dgm:pt>
    <dgm:pt modelId="{D4AA75A9-D8B6-47F3-A51F-D9897298703E}" type="pres">
      <dgm:prSet presAssocID="{563C60CB-FED3-4365-971F-8C576CB382DC}" presName="parTx" presStyleLbl="revTx" presStyleIdx="2" presStyleCnt="4">
        <dgm:presLayoutVars>
          <dgm:chMax val="0"/>
          <dgm:chPref val="0"/>
        </dgm:presLayoutVars>
      </dgm:prSet>
      <dgm:spPr/>
    </dgm:pt>
    <dgm:pt modelId="{B0418D12-D6A9-422F-865A-D930421F763A}" type="pres">
      <dgm:prSet presAssocID="{F9F0D367-2A2D-4A17-8DD3-A35E822495E5}" presName="sibTrans" presStyleCnt="0"/>
      <dgm:spPr/>
    </dgm:pt>
    <dgm:pt modelId="{BBB67209-45BE-4335-9045-BBAB4E921889}" type="pres">
      <dgm:prSet presAssocID="{9E4E0311-BAB2-462E-B396-0BEFD5B23AE1}" presName="compNode" presStyleCnt="0"/>
      <dgm:spPr/>
    </dgm:pt>
    <dgm:pt modelId="{A0268C09-EC2E-400D-BE7F-6FC41A6FF964}" type="pres">
      <dgm:prSet presAssocID="{9E4E0311-BAB2-462E-B396-0BEFD5B23AE1}" presName="bgRect" presStyleLbl="bgShp" presStyleIdx="3" presStyleCnt="4"/>
      <dgm:spPr/>
    </dgm:pt>
    <dgm:pt modelId="{24563662-2239-4FFF-9CEE-EC83631B023B}" type="pres">
      <dgm:prSet presAssocID="{9E4E0311-BAB2-462E-B396-0BEFD5B23AE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47CF4CE5-B93E-4809-8E24-4350466A6043}" type="pres">
      <dgm:prSet presAssocID="{9E4E0311-BAB2-462E-B396-0BEFD5B23AE1}" presName="spaceRect" presStyleCnt="0"/>
      <dgm:spPr/>
    </dgm:pt>
    <dgm:pt modelId="{48FA8A68-E6DA-4CC9-9D0B-C51D40139282}" type="pres">
      <dgm:prSet presAssocID="{9E4E0311-BAB2-462E-B396-0BEFD5B23AE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9006E03-280C-49AB-9E6C-BF9E913F05EE}" type="presOf" srcId="{81402F50-335B-47D4-8429-E13A6D41CE01}" destId="{FAF77BED-0CCA-44EB-997A-685F5AC8A61F}" srcOrd="0" destOrd="0" presId="urn:microsoft.com/office/officeart/2018/2/layout/IconVerticalSolidList"/>
    <dgm:cxn modelId="{9D88743A-7657-4435-AB76-1C35C7380272}" srcId="{3B3D5983-87CD-40B9-B81C-DD6B2A053D4C}" destId="{81402F50-335B-47D4-8429-E13A6D41CE01}" srcOrd="1" destOrd="0" parTransId="{DA6B84CC-AF5E-47D3-B640-08AE1EB49016}" sibTransId="{4EFF6DA8-E8AD-4024-B458-DDDF8262D7CA}"/>
    <dgm:cxn modelId="{AA18DD45-6874-41EB-916C-18DF2D046AC8}" type="presOf" srcId="{3B3D5983-87CD-40B9-B81C-DD6B2A053D4C}" destId="{137C8E77-2892-4EE4-A502-7C3F4A7A0FB8}" srcOrd="0" destOrd="0" presId="urn:microsoft.com/office/officeart/2018/2/layout/IconVerticalSolidList"/>
    <dgm:cxn modelId="{DA21CB57-94AC-406B-83CD-52CB5F30E50B}" srcId="{3B3D5983-87CD-40B9-B81C-DD6B2A053D4C}" destId="{563C60CB-FED3-4365-971F-8C576CB382DC}" srcOrd="2" destOrd="0" parTransId="{F3E13B12-402A-45FB-8EE7-7AB47AAB6F64}" sibTransId="{F9F0D367-2A2D-4A17-8DD3-A35E822495E5}"/>
    <dgm:cxn modelId="{B8F286AA-AD7E-4439-A053-A0A335E89A95}" type="presOf" srcId="{9E4E0311-BAB2-462E-B396-0BEFD5B23AE1}" destId="{48FA8A68-E6DA-4CC9-9D0B-C51D40139282}" srcOrd="0" destOrd="0" presId="urn:microsoft.com/office/officeart/2018/2/layout/IconVerticalSolidList"/>
    <dgm:cxn modelId="{8D2CCBB3-D840-4048-9C9E-FCE6119B5D86}" srcId="{3B3D5983-87CD-40B9-B81C-DD6B2A053D4C}" destId="{D8642783-F472-4044-A6F4-ABD56EFD08A0}" srcOrd="0" destOrd="0" parTransId="{5090407C-AE0C-44CA-B2C9-B8B49780BCEB}" sibTransId="{23086C22-9193-4BDF-BBFE-7C6258DEF3B1}"/>
    <dgm:cxn modelId="{9976D2E1-9BDA-44AE-814D-D15A9E3D1DCE}" type="presOf" srcId="{563C60CB-FED3-4365-971F-8C576CB382DC}" destId="{D4AA75A9-D8B6-47F3-A51F-D9897298703E}" srcOrd="0" destOrd="0" presId="urn:microsoft.com/office/officeart/2018/2/layout/IconVerticalSolidList"/>
    <dgm:cxn modelId="{740050F3-3472-463C-A785-5C328A4430B4}" srcId="{3B3D5983-87CD-40B9-B81C-DD6B2A053D4C}" destId="{9E4E0311-BAB2-462E-B396-0BEFD5B23AE1}" srcOrd="3" destOrd="0" parTransId="{8306A858-6886-4F16-9CF6-C894781554DE}" sibTransId="{C9536FAC-4034-4C7C-B4D2-4434E8D1138E}"/>
    <dgm:cxn modelId="{375361F8-98EC-4C58-A91B-D79532988C02}" type="presOf" srcId="{D8642783-F472-4044-A6F4-ABD56EFD08A0}" destId="{D69B2D1C-5D5F-4846-B1FC-9D531E9C3893}" srcOrd="0" destOrd="0" presId="urn:microsoft.com/office/officeart/2018/2/layout/IconVerticalSolidList"/>
    <dgm:cxn modelId="{B559ABB5-85C3-4D46-AFBB-7F8D1532A7BA}" type="presParOf" srcId="{137C8E77-2892-4EE4-A502-7C3F4A7A0FB8}" destId="{9A235B08-E15B-44B8-A3D2-0F1357FE2CA5}" srcOrd="0" destOrd="0" presId="urn:microsoft.com/office/officeart/2018/2/layout/IconVerticalSolidList"/>
    <dgm:cxn modelId="{B72FE04A-81AB-45D4-9402-7F25076DA837}" type="presParOf" srcId="{9A235B08-E15B-44B8-A3D2-0F1357FE2CA5}" destId="{F1EDF045-91D9-4735-9924-9E7813D6D9AF}" srcOrd="0" destOrd="0" presId="urn:microsoft.com/office/officeart/2018/2/layout/IconVerticalSolidList"/>
    <dgm:cxn modelId="{874AAF60-955E-4292-8186-9C6EAF459D21}" type="presParOf" srcId="{9A235B08-E15B-44B8-A3D2-0F1357FE2CA5}" destId="{FD3AE42D-9568-406F-95B3-86168C3B1593}" srcOrd="1" destOrd="0" presId="urn:microsoft.com/office/officeart/2018/2/layout/IconVerticalSolidList"/>
    <dgm:cxn modelId="{229E98C5-594B-4C14-B329-418485F019A0}" type="presParOf" srcId="{9A235B08-E15B-44B8-A3D2-0F1357FE2CA5}" destId="{5AA2D5A6-F846-4956-B944-70ABBC382A58}" srcOrd="2" destOrd="0" presId="urn:microsoft.com/office/officeart/2018/2/layout/IconVerticalSolidList"/>
    <dgm:cxn modelId="{27841321-75B9-4236-BC17-D476499E7E03}" type="presParOf" srcId="{9A235B08-E15B-44B8-A3D2-0F1357FE2CA5}" destId="{D69B2D1C-5D5F-4846-B1FC-9D531E9C3893}" srcOrd="3" destOrd="0" presId="urn:microsoft.com/office/officeart/2018/2/layout/IconVerticalSolidList"/>
    <dgm:cxn modelId="{5BE20894-9A60-42F4-8ACB-76ADD04739D2}" type="presParOf" srcId="{137C8E77-2892-4EE4-A502-7C3F4A7A0FB8}" destId="{AC466611-9F74-4333-BB41-D53893C7E30F}" srcOrd="1" destOrd="0" presId="urn:microsoft.com/office/officeart/2018/2/layout/IconVerticalSolidList"/>
    <dgm:cxn modelId="{5A718925-9146-45FE-BF94-2D90CB84ACAD}" type="presParOf" srcId="{137C8E77-2892-4EE4-A502-7C3F4A7A0FB8}" destId="{980C6766-6900-40C8-9FB0-E9DB60EED85D}" srcOrd="2" destOrd="0" presId="urn:microsoft.com/office/officeart/2018/2/layout/IconVerticalSolidList"/>
    <dgm:cxn modelId="{909E541E-7B85-4D21-AE0D-41BE687AA1DF}" type="presParOf" srcId="{980C6766-6900-40C8-9FB0-E9DB60EED85D}" destId="{9BDA4F68-ABCE-4B2C-97E9-3DF5DFDCFEEB}" srcOrd="0" destOrd="0" presId="urn:microsoft.com/office/officeart/2018/2/layout/IconVerticalSolidList"/>
    <dgm:cxn modelId="{17244FF7-1E29-4992-AA90-AA6B4AF84B69}" type="presParOf" srcId="{980C6766-6900-40C8-9FB0-E9DB60EED85D}" destId="{F3ED9538-2976-4F07-B470-65A02E6CD364}" srcOrd="1" destOrd="0" presId="urn:microsoft.com/office/officeart/2018/2/layout/IconVerticalSolidList"/>
    <dgm:cxn modelId="{86EE9854-87F1-4FD7-B5EB-EF1E5E446B6C}" type="presParOf" srcId="{980C6766-6900-40C8-9FB0-E9DB60EED85D}" destId="{39FB7CF1-EBD1-4153-BD5D-F34D346AB5CF}" srcOrd="2" destOrd="0" presId="urn:microsoft.com/office/officeart/2018/2/layout/IconVerticalSolidList"/>
    <dgm:cxn modelId="{94782A1F-271E-4BA7-8E60-7ADD7135F5DE}" type="presParOf" srcId="{980C6766-6900-40C8-9FB0-E9DB60EED85D}" destId="{FAF77BED-0CCA-44EB-997A-685F5AC8A61F}" srcOrd="3" destOrd="0" presId="urn:microsoft.com/office/officeart/2018/2/layout/IconVerticalSolidList"/>
    <dgm:cxn modelId="{F67265B5-9E58-4D02-BEA4-0FF79AF28D71}" type="presParOf" srcId="{137C8E77-2892-4EE4-A502-7C3F4A7A0FB8}" destId="{BC894342-5199-456E-93E3-FDFC1ECDBE08}" srcOrd="3" destOrd="0" presId="urn:microsoft.com/office/officeart/2018/2/layout/IconVerticalSolidList"/>
    <dgm:cxn modelId="{AC7222A6-4CD7-4CA0-93D4-F75ABF589E80}" type="presParOf" srcId="{137C8E77-2892-4EE4-A502-7C3F4A7A0FB8}" destId="{2FEFBA00-EC22-4CDE-9E9F-0D7CC62F53A7}" srcOrd="4" destOrd="0" presId="urn:microsoft.com/office/officeart/2018/2/layout/IconVerticalSolidList"/>
    <dgm:cxn modelId="{DB682E49-2912-462F-B5EF-4AB7A95A50D5}" type="presParOf" srcId="{2FEFBA00-EC22-4CDE-9E9F-0D7CC62F53A7}" destId="{732B3BDF-66FE-45B3-92EC-91C84A85C95F}" srcOrd="0" destOrd="0" presId="urn:microsoft.com/office/officeart/2018/2/layout/IconVerticalSolidList"/>
    <dgm:cxn modelId="{F82713C8-4650-4AC6-A378-448E1006C2D9}" type="presParOf" srcId="{2FEFBA00-EC22-4CDE-9E9F-0D7CC62F53A7}" destId="{9C5107C4-F16C-4E42-9795-D27FBD127D8E}" srcOrd="1" destOrd="0" presId="urn:microsoft.com/office/officeart/2018/2/layout/IconVerticalSolidList"/>
    <dgm:cxn modelId="{C2E08D04-3A76-435F-BE45-6CB4ADD3F414}" type="presParOf" srcId="{2FEFBA00-EC22-4CDE-9E9F-0D7CC62F53A7}" destId="{8752DFF4-40AC-46A9-9F64-552B7DD22246}" srcOrd="2" destOrd="0" presId="urn:microsoft.com/office/officeart/2018/2/layout/IconVerticalSolidList"/>
    <dgm:cxn modelId="{540DD8E7-A514-4112-9924-50683681F086}" type="presParOf" srcId="{2FEFBA00-EC22-4CDE-9E9F-0D7CC62F53A7}" destId="{D4AA75A9-D8B6-47F3-A51F-D9897298703E}" srcOrd="3" destOrd="0" presId="urn:microsoft.com/office/officeart/2018/2/layout/IconVerticalSolidList"/>
    <dgm:cxn modelId="{9B2291F2-E4B1-4FD4-9EF8-59F1A102CF9E}" type="presParOf" srcId="{137C8E77-2892-4EE4-A502-7C3F4A7A0FB8}" destId="{B0418D12-D6A9-422F-865A-D930421F763A}" srcOrd="5" destOrd="0" presId="urn:microsoft.com/office/officeart/2018/2/layout/IconVerticalSolidList"/>
    <dgm:cxn modelId="{237BE80E-6DA6-4FEA-AE78-7D54C4BA87DE}" type="presParOf" srcId="{137C8E77-2892-4EE4-A502-7C3F4A7A0FB8}" destId="{BBB67209-45BE-4335-9045-BBAB4E921889}" srcOrd="6" destOrd="0" presId="urn:microsoft.com/office/officeart/2018/2/layout/IconVerticalSolidList"/>
    <dgm:cxn modelId="{C5CFF4C9-A9A3-4CD0-BBD7-06379E5E1073}" type="presParOf" srcId="{BBB67209-45BE-4335-9045-BBAB4E921889}" destId="{A0268C09-EC2E-400D-BE7F-6FC41A6FF964}" srcOrd="0" destOrd="0" presId="urn:microsoft.com/office/officeart/2018/2/layout/IconVerticalSolidList"/>
    <dgm:cxn modelId="{973206C7-6BBB-4D1B-B8A7-6CD05EEDF179}" type="presParOf" srcId="{BBB67209-45BE-4335-9045-BBAB4E921889}" destId="{24563662-2239-4FFF-9CEE-EC83631B023B}" srcOrd="1" destOrd="0" presId="urn:microsoft.com/office/officeart/2018/2/layout/IconVerticalSolidList"/>
    <dgm:cxn modelId="{15935D1C-5329-4079-A786-C99CEA73CB99}" type="presParOf" srcId="{BBB67209-45BE-4335-9045-BBAB4E921889}" destId="{47CF4CE5-B93E-4809-8E24-4350466A6043}" srcOrd="2" destOrd="0" presId="urn:microsoft.com/office/officeart/2018/2/layout/IconVerticalSolidList"/>
    <dgm:cxn modelId="{FA7C74E5-722B-41BC-9C7C-2B613842B0C8}" type="presParOf" srcId="{BBB67209-45BE-4335-9045-BBAB4E921889}" destId="{48FA8A68-E6DA-4CC9-9D0B-C51D401392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88D3D-0320-4237-82D9-009AF4EB4A09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66F19-8426-4061-AA4D-75857B55064C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DB91D-B6C0-4542-AC1E-5C14BFF5648F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1. Navigation flaws: –Users are not able to proceed further as there are no connection between the application.</a:t>
          </a:r>
          <a:endParaRPr lang="en-US" sz="1500" kern="1200" dirty="0"/>
        </a:p>
      </dsp:txBody>
      <dsp:txXfrm>
        <a:off x="1110795" y="1897"/>
        <a:ext cx="5385254" cy="961727"/>
      </dsp:txXfrm>
    </dsp:sp>
    <dsp:sp modelId="{48636F6D-0FE4-446F-9ED4-F73B82B945C2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4DCD5-49A0-44C8-ACBF-B03F17612773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5F387-9AA3-4563-A03B-D76F7549393A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2. Unnecessary widgets: – Few of the widgets provided on the application does not have any purpose. </a:t>
          </a:r>
          <a:endParaRPr lang="en-US" sz="1500" kern="1200" dirty="0"/>
        </a:p>
      </dsp:txBody>
      <dsp:txXfrm>
        <a:off x="1110795" y="1204056"/>
        <a:ext cx="5385254" cy="961727"/>
      </dsp:txXfrm>
    </dsp:sp>
    <dsp:sp modelId="{C71BD65D-C48A-4F38-9E69-2346348F9D3F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43803-39E1-4831-BEBF-90CF83F22C0C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8AD4F-64EC-4176-B146-0ADCD28C7716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3. Improper Visualization: Visualization of the application is not up to the mark. Screen backgrounds are black which is not attractive while using the application. </a:t>
          </a:r>
          <a:endParaRPr lang="en-US" sz="1500" kern="1200"/>
        </a:p>
      </dsp:txBody>
      <dsp:txXfrm>
        <a:off x="1110795" y="2406215"/>
        <a:ext cx="5385254" cy="961727"/>
      </dsp:txXfrm>
    </dsp:sp>
    <dsp:sp modelId="{D3DC1D3D-FB5D-43EF-A594-B5BE4FDD1593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45C979-F6F4-4638-B99F-E3FA4070C910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7A22B-68BF-474D-90ED-457B4A830986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4. Blank windows: – Few buttons on the application are creating blank pages which results in limiting the efficiency and output of the app.</a:t>
          </a:r>
          <a:endParaRPr lang="en-US" sz="1500" kern="1200" dirty="0"/>
        </a:p>
      </dsp:txBody>
      <dsp:txXfrm>
        <a:off x="1110795" y="3608375"/>
        <a:ext cx="538525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A8BBD-38AE-4957-B227-C721A80285C6}">
      <dsp:nvSpPr>
        <dsp:cNvPr id="0" name=""/>
        <dsp:cNvSpPr/>
      </dsp:nvSpPr>
      <dsp:spPr>
        <a:xfrm>
          <a:off x="1192176" y="45625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79A37-F30E-4F7B-81E9-4F2F482E74B0}">
      <dsp:nvSpPr>
        <dsp:cNvPr id="0" name=""/>
        <dsp:cNvSpPr/>
      </dsp:nvSpPr>
      <dsp:spPr>
        <a:xfrm>
          <a:off x="4176" y="2870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Administrative measure</a:t>
          </a:r>
          <a:endParaRPr lang="en-US" sz="3000" kern="1200" dirty="0"/>
        </a:p>
      </dsp:txBody>
      <dsp:txXfrm>
        <a:off x="4176" y="2870449"/>
        <a:ext cx="4320000" cy="720000"/>
      </dsp:txXfrm>
    </dsp:sp>
    <dsp:sp modelId="{8942896E-1625-4147-8470-311BF807787D}">
      <dsp:nvSpPr>
        <dsp:cNvPr id="0" name=""/>
        <dsp:cNvSpPr/>
      </dsp:nvSpPr>
      <dsp:spPr>
        <a:xfrm>
          <a:off x="6268176" y="45625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211B9-9DF9-4264-9D93-D5DF1AFE00CE}">
      <dsp:nvSpPr>
        <dsp:cNvPr id="0" name=""/>
        <dsp:cNvSpPr/>
      </dsp:nvSpPr>
      <dsp:spPr>
        <a:xfrm>
          <a:off x="5080176" y="2870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Application measures</a:t>
          </a:r>
          <a:endParaRPr lang="en-US" sz="3000" kern="1200" dirty="0"/>
        </a:p>
      </dsp:txBody>
      <dsp:txXfrm>
        <a:off x="5080176" y="2870449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8493E-465A-4CCC-8993-445E81D9D45E}">
      <dsp:nvSpPr>
        <dsp:cNvPr id="0" name=""/>
        <dsp:cNvSpPr/>
      </dsp:nvSpPr>
      <dsp:spPr>
        <a:xfrm>
          <a:off x="456443" y="1101923"/>
          <a:ext cx="741972" cy="7419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0C5DA-AF0B-40AC-9C94-CF1D76E2A65F}">
      <dsp:nvSpPr>
        <dsp:cNvPr id="0" name=""/>
        <dsp:cNvSpPr/>
      </dsp:nvSpPr>
      <dsp:spPr>
        <a:xfrm>
          <a:off x="3015" y="2120368"/>
          <a:ext cx="1648828" cy="824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Supports in adopting many changes in the product</a:t>
          </a:r>
          <a:endParaRPr lang="en-US" sz="1600" kern="1200" dirty="0"/>
        </a:p>
      </dsp:txBody>
      <dsp:txXfrm>
        <a:off x="3015" y="2120368"/>
        <a:ext cx="1648828" cy="824414"/>
      </dsp:txXfrm>
    </dsp:sp>
    <dsp:sp modelId="{B0ED35B4-1FC3-495A-A533-5E57126E4A88}">
      <dsp:nvSpPr>
        <dsp:cNvPr id="0" name=""/>
        <dsp:cNvSpPr/>
      </dsp:nvSpPr>
      <dsp:spPr>
        <a:xfrm>
          <a:off x="2393816" y="1101923"/>
          <a:ext cx="741972" cy="7419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33B4C-D804-4C48-91F7-4A843EFB0274}">
      <dsp:nvSpPr>
        <dsp:cNvPr id="0" name=""/>
        <dsp:cNvSpPr/>
      </dsp:nvSpPr>
      <dsp:spPr>
        <a:xfrm>
          <a:off x="1940388" y="2120368"/>
          <a:ext cx="1648828" cy="824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Old product is updated based on daily problems</a:t>
          </a:r>
          <a:endParaRPr lang="en-US" sz="1600" kern="1200" dirty="0"/>
        </a:p>
      </dsp:txBody>
      <dsp:txXfrm>
        <a:off x="1940388" y="2120368"/>
        <a:ext cx="1648828" cy="824414"/>
      </dsp:txXfrm>
    </dsp:sp>
    <dsp:sp modelId="{524B79A4-57D6-4192-BAAA-61283606B001}">
      <dsp:nvSpPr>
        <dsp:cNvPr id="0" name=""/>
        <dsp:cNvSpPr/>
      </dsp:nvSpPr>
      <dsp:spPr>
        <a:xfrm>
          <a:off x="4331189" y="1101923"/>
          <a:ext cx="741972" cy="7419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BD1A0-05DE-44E7-B5D2-2098E262C2E3}">
      <dsp:nvSpPr>
        <dsp:cNvPr id="0" name=""/>
        <dsp:cNvSpPr/>
      </dsp:nvSpPr>
      <dsp:spPr>
        <a:xfrm>
          <a:off x="3801058" y="2119824"/>
          <a:ext cx="1648828" cy="824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Increases the flexibility of using new technologies</a:t>
          </a:r>
          <a:endParaRPr lang="en-US" sz="1600" kern="1200" dirty="0"/>
        </a:p>
      </dsp:txBody>
      <dsp:txXfrm>
        <a:off x="3801058" y="2119824"/>
        <a:ext cx="1648828" cy="824414"/>
      </dsp:txXfrm>
    </dsp:sp>
    <dsp:sp modelId="{0117A722-1FEF-4B1A-8324-B2702C1922DE}">
      <dsp:nvSpPr>
        <dsp:cNvPr id="0" name=""/>
        <dsp:cNvSpPr/>
      </dsp:nvSpPr>
      <dsp:spPr>
        <a:xfrm>
          <a:off x="6268562" y="1101923"/>
          <a:ext cx="741972" cy="7419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C6B58-FB96-494C-84D9-EFD7006DE8CC}">
      <dsp:nvSpPr>
        <dsp:cNvPr id="0" name=""/>
        <dsp:cNvSpPr/>
      </dsp:nvSpPr>
      <dsp:spPr>
        <a:xfrm>
          <a:off x="5860049" y="2119824"/>
          <a:ext cx="1648828" cy="824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Adds more quality and satisfaction to the product</a:t>
          </a:r>
          <a:endParaRPr lang="en-US" sz="1600" kern="1200" dirty="0"/>
        </a:p>
      </dsp:txBody>
      <dsp:txXfrm>
        <a:off x="5860049" y="2119824"/>
        <a:ext cx="1648828" cy="824414"/>
      </dsp:txXfrm>
    </dsp:sp>
    <dsp:sp modelId="{27590ACD-70E2-4D6E-BC72-C790D5BF89E6}">
      <dsp:nvSpPr>
        <dsp:cNvPr id="0" name=""/>
        <dsp:cNvSpPr/>
      </dsp:nvSpPr>
      <dsp:spPr>
        <a:xfrm>
          <a:off x="8205935" y="1101923"/>
          <a:ext cx="741972" cy="7419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62016-678C-4F79-88AE-0DAC5EB3407D}">
      <dsp:nvSpPr>
        <dsp:cNvPr id="0" name=""/>
        <dsp:cNvSpPr/>
      </dsp:nvSpPr>
      <dsp:spPr>
        <a:xfrm>
          <a:off x="7752508" y="2120368"/>
          <a:ext cx="1648828" cy="824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Customers are also involved their feedback is very important.</a:t>
          </a:r>
          <a:endParaRPr lang="en-US" sz="1600" kern="1200" dirty="0"/>
        </a:p>
      </dsp:txBody>
      <dsp:txXfrm>
        <a:off x="7752508" y="2120368"/>
        <a:ext cx="1648828" cy="824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5141B-5275-495D-821C-E66452E9370F}">
      <dsp:nvSpPr>
        <dsp:cNvPr id="0" name=""/>
        <dsp:cNvSpPr/>
      </dsp:nvSpPr>
      <dsp:spPr>
        <a:xfrm>
          <a:off x="104067" y="1064937"/>
          <a:ext cx="832442" cy="83244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A0D24-9B65-4A99-8BB3-6F106980F790}">
      <dsp:nvSpPr>
        <dsp:cNvPr id="0" name=""/>
        <dsp:cNvSpPr/>
      </dsp:nvSpPr>
      <dsp:spPr>
        <a:xfrm>
          <a:off x="278880" y="1239750"/>
          <a:ext cx="482816" cy="4828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EF3D2-D939-4C49-8262-3BB5E0487386}">
      <dsp:nvSpPr>
        <dsp:cNvPr id="0" name=""/>
        <dsp:cNvSpPr/>
      </dsp:nvSpPr>
      <dsp:spPr>
        <a:xfrm>
          <a:off x="1114890" y="1064937"/>
          <a:ext cx="1962186" cy="832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Technical Support: CDL has an app with no tech support staff, they need a support team either full time or part time so that they can resolve technical issues.</a:t>
          </a:r>
          <a:endParaRPr lang="en-US" sz="1200" kern="1200" dirty="0"/>
        </a:p>
      </dsp:txBody>
      <dsp:txXfrm>
        <a:off x="1114890" y="1064937"/>
        <a:ext cx="1962186" cy="832442"/>
      </dsp:txXfrm>
    </dsp:sp>
    <dsp:sp modelId="{F48EA189-4B32-46DC-9DDA-9171AC78D304}">
      <dsp:nvSpPr>
        <dsp:cNvPr id="0" name=""/>
        <dsp:cNvSpPr/>
      </dsp:nvSpPr>
      <dsp:spPr>
        <a:xfrm>
          <a:off x="3418973" y="1064937"/>
          <a:ext cx="832442" cy="83244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BF255-7F89-48B3-9450-61469CB9C92C}">
      <dsp:nvSpPr>
        <dsp:cNvPr id="0" name=""/>
        <dsp:cNvSpPr/>
      </dsp:nvSpPr>
      <dsp:spPr>
        <a:xfrm>
          <a:off x="3593785" y="1239750"/>
          <a:ext cx="482816" cy="482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7E0BA-0C99-4AE7-9BDC-18EDE20FA0B9}">
      <dsp:nvSpPr>
        <dsp:cNvPr id="0" name=""/>
        <dsp:cNvSpPr/>
      </dsp:nvSpPr>
      <dsp:spPr>
        <a:xfrm>
          <a:off x="4417983" y="1028326"/>
          <a:ext cx="1962186" cy="832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Customer Handling: CDL support staffs must handle the complaints of angry customers</a:t>
          </a:r>
          <a:endParaRPr lang="en-US" sz="1200" kern="1200" dirty="0"/>
        </a:p>
      </dsp:txBody>
      <dsp:txXfrm>
        <a:off x="4417983" y="1028326"/>
        <a:ext cx="1962186" cy="832442"/>
      </dsp:txXfrm>
    </dsp:sp>
    <dsp:sp modelId="{0DCCC787-0F6C-41E4-ABF2-F3546A6C4AD0}">
      <dsp:nvSpPr>
        <dsp:cNvPr id="0" name=""/>
        <dsp:cNvSpPr/>
      </dsp:nvSpPr>
      <dsp:spPr>
        <a:xfrm>
          <a:off x="104067" y="2674620"/>
          <a:ext cx="832442" cy="83244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267A9-556D-4443-8AB1-D5CE4BFA1C05}">
      <dsp:nvSpPr>
        <dsp:cNvPr id="0" name=""/>
        <dsp:cNvSpPr/>
      </dsp:nvSpPr>
      <dsp:spPr>
        <a:xfrm>
          <a:off x="278880" y="2849432"/>
          <a:ext cx="482816" cy="482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FA9BE-9D47-46CE-B150-9CC14FC046F8}">
      <dsp:nvSpPr>
        <dsp:cNvPr id="0" name=""/>
        <dsp:cNvSpPr/>
      </dsp:nvSpPr>
      <dsp:spPr>
        <a:xfrm>
          <a:off x="1114890" y="2674620"/>
          <a:ext cx="1962186" cy="832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Bankruptcy: CDL is facing Bankruptcy because of major returns from the customers</a:t>
          </a:r>
          <a:endParaRPr lang="en-US" sz="1200" kern="1200" dirty="0"/>
        </a:p>
      </dsp:txBody>
      <dsp:txXfrm>
        <a:off x="1114890" y="2674620"/>
        <a:ext cx="1962186" cy="832442"/>
      </dsp:txXfrm>
    </dsp:sp>
    <dsp:sp modelId="{D23C2647-8D2D-45B6-8365-F0DB1EE24C75}">
      <dsp:nvSpPr>
        <dsp:cNvPr id="0" name=""/>
        <dsp:cNvSpPr/>
      </dsp:nvSpPr>
      <dsp:spPr>
        <a:xfrm>
          <a:off x="3418973" y="2674620"/>
          <a:ext cx="832442" cy="83244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F2BF4-C448-4F9B-B2BB-6B2FA5601BEF}">
      <dsp:nvSpPr>
        <dsp:cNvPr id="0" name=""/>
        <dsp:cNvSpPr/>
      </dsp:nvSpPr>
      <dsp:spPr>
        <a:xfrm>
          <a:off x="3593785" y="2849432"/>
          <a:ext cx="482816" cy="4828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B193B-C62E-4D8E-B825-9DBC3D1F958B}">
      <dsp:nvSpPr>
        <dsp:cNvPr id="0" name=""/>
        <dsp:cNvSpPr/>
      </dsp:nvSpPr>
      <dsp:spPr>
        <a:xfrm>
          <a:off x="4429796" y="2674620"/>
          <a:ext cx="1962186" cy="832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Losing the market: CDL is losing the market due to failure of TrackR which will be affecting by Image scanners</a:t>
          </a:r>
          <a:endParaRPr lang="en-US" sz="1200" kern="1200" dirty="0"/>
        </a:p>
      </dsp:txBody>
      <dsp:txXfrm>
        <a:off x="4429796" y="2674620"/>
        <a:ext cx="1962186" cy="8324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81D6D-9629-417B-ACE6-35F3B37B4C18}">
      <dsp:nvSpPr>
        <dsp:cNvPr id="0" name=""/>
        <dsp:cNvSpPr/>
      </dsp:nvSpPr>
      <dsp:spPr>
        <a:xfrm>
          <a:off x="23944" y="444739"/>
          <a:ext cx="1238680" cy="12386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AF212-6101-4296-AAC5-EC4B782E3449}">
      <dsp:nvSpPr>
        <dsp:cNvPr id="0" name=""/>
        <dsp:cNvSpPr/>
      </dsp:nvSpPr>
      <dsp:spPr>
        <a:xfrm>
          <a:off x="284067" y="704862"/>
          <a:ext cx="718434" cy="718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6207-FE36-4DC6-A62C-4A2623CC6F60}">
      <dsp:nvSpPr>
        <dsp:cNvPr id="0" name=""/>
        <dsp:cNvSpPr/>
      </dsp:nvSpPr>
      <dsp:spPr>
        <a:xfrm>
          <a:off x="1528056" y="444739"/>
          <a:ext cx="2919747" cy="123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Continuously track the application to easily know about the customer requirement</a:t>
          </a:r>
        </a:p>
      </dsp:txBody>
      <dsp:txXfrm>
        <a:off x="1528056" y="444739"/>
        <a:ext cx="2919747" cy="1238680"/>
      </dsp:txXfrm>
    </dsp:sp>
    <dsp:sp modelId="{22FAAB54-B1BC-4FC8-B7A6-9897E6905550}">
      <dsp:nvSpPr>
        <dsp:cNvPr id="0" name=""/>
        <dsp:cNvSpPr/>
      </dsp:nvSpPr>
      <dsp:spPr>
        <a:xfrm>
          <a:off x="4956547" y="444739"/>
          <a:ext cx="1238680" cy="12386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D6DD3-53C6-40E9-9E3D-9DC3752E70C0}">
      <dsp:nvSpPr>
        <dsp:cNvPr id="0" name=""/>
        <dsp:cNvSpPr/>
      </dsp:nvSpPr>
      <dsp:spPr>
        <a:xfrm>
          <a:off x="5216670" y="704862"/>
          <a:ext cx="718434" cy="718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5A39E-B8F4-4762-80B8-B7C84D6EFA30}">
      <dsp:nvSpPr>
        <dsp:cNvPr id="0" name=""/>
        <dsp:cNvSpPr/>
      </dsp:nvSpPr>
      <dsp:spPr>
        <a:xfrm>
          <a:off x="6460660" y="444739"/>
          <a:ext cx="2919747" cy="123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Monitor and verify with customers who are regularly using the application. </a:t>
          </a:r>
        </a:p>
      </dsp:txBody>
      <dsp:txXfrm>
        <a:off x="6460660" y="444739"/>
        <a:ext cx="2919747" cy="1238680"/>
      </dsp:txXfrm>
    </dsp:sp>
    <dsp:sp modelId="{B2BFD6F2-65CA-418B-9027-AB71C3F94CC6}">
      <dsp:nvSpPr>
        <dsp:cNvPr id="0" name=""/>
        <dsp:cNvSpPr/>
      </dsp:nvSpPr>
      <dsp:spPr>
        <a:xfrm>
          <a:off x="23944" y="2373013"/>
          <a:ext cx="1238680" cy="12386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10418-60B5-47AC-944C-B94C5E31C947}">
      <dsp:nvSpPr>
        <dsp:cNvPr id="0" name=""/>
        <dsp:cNvSpPr/>
      </dsp:nvSpPr>
      <dsp:spPr>
        <a:xfrm>
          <a:off x="284067" y="2633136"/>
          <a:ext cx="718434" cy="718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825AB-4871-4F7A-8EEF-06DD60D431A8}">
      <dsp:nvSpPr>
        <dsp:cNvPr id="0" name=""/>
        <dsp:cNvSpPr/>
      </dsp:nvSpPr>
      <dsp:spPr>
        <a:xfrm>
          <a:off x="1528056" y="2373013"/>
          <a:ext cx="2919747" cy="123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Keep track of the customers feedback </a:t>
          </a:r>
        </a:p>
      </dsp:txBody>
      <dsp:txXfrm>
        <a:off x="1528056" y="2373013"/>
        <a:ext cx="2919747" cy="1238680"/>
      </dsp:txXfrm>
    </dsp:sp>
    <dsp:sp modelId="{2264B094-87EA-410C-A74A-CE4816111718}">
      <dsp:nvSpPr>
        <dsp:cNvPr id="0" name=""/>
        <dsp:cNvSpPr/>
      </dsp:nvSpPr>
      <dsp:spPr>
        <a:xfrm>
          <a:off x="4956547" y="2373013"/>
          <a:ext cx="1238680" cy="12386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D368C-1645-45F2-8670-03216B313862}">
      <dsp:nvSpPr>
        <dsp:cNvPr id="0" name=""/>
        <dsp:cNvSpPr/>
      </dsp:nvSpPr>
      <dsp:spPr>
        <a:xfrm>
          <a:off x="5216670" y="2633136"/>
          <a:ext cx="718434" cy="718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46417-3F8C-488A-A3A1-469D46285411}">
      <dsp:nvSpPr>
        <dsp:cNvPr id="0" name=""/>
        <dsp:cNvSpPr/>
      </dsp:nvSpPr>
      <dsp:spPr>
        <a:xfrm>
          <a:off x="6460660" y="2373013"/>
          <a:ext cx="2919747" cy="123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Keep a check on surveys filled by the customers to know about the response of the application </a:t>
          </a:r>
        </a:p>
      </dsp:txBody>
      <dsp:txXfrm>
        <a:off x="6460660" y="2373013"/>
        <a:ext cx="2919747" cy="12386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FE905-798D-4DD8-9A15-1F7AEB572F72}">
      <dsp:nvSpPr>
        <dsp:cNvPr id="0" name=""/>
        <dsp:cNvSpPr/>
      </dsp:nvSpPr>
      <dsp:spPr>
        <a:xfrm>
          <a:off x="456443" y="767284"/>
          <a:ext cx="741972" cy="7419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BB14F-EEB3-48DB-A7F7-2971113F3FDD}">
      <dsp:nvSpPr>
        <dsp:cNvPr id="0" name=""/>
        <dsp:cNvSpPr/>
      </dsp:nvSpPr>
      <dsp:spPr>
        <a:xfrm>
          <a:off x="3015" y="1887645"/>
          <a:ext cx="1648828" cy="140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The upgraded version of the application will boost up number of customers and clients more efficiently. </a:t>
          </a:r>
        </a:p>
      </dsp:txBody>
      <dsp:txXfrm>
        <a:off x="3015" y="1887645"/>
        <a:ext cx="1648828" cy="1401503"/>
      </dsp:txXfrm>
    </dsp:sp>
    <dsp:sp modelId="{2C193D51-70B5-4C50-8AE1-86F7DA85E338}">
      <dsp:nvSpPr>
        <dsp:cNvPr id="0" name=""/>
        <dsp:cNvSpPr/>
      </dsp:nvSpPr>
      <dsp:spPr>
        <a:xfrm>
          <a:off x="2393816" y="767284"/>
          <a:ext cx="741972" cy="7419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F2342-03E4-4B34-80BE-052840B669E1}">
      <dsp:nvSpPr>
        <dsp:cNvPr id="0" name=""/>
        <dsp:cNvSpPr/>
      </dsp:nvSpPr>
      <dsp:spPr>
        <a:xfrm>
          <a:off x="1940388" y="1887645"/>
          <a:ext cx="1648828" cy="140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The upgraded version will help to meet customer’s satisfaction level. </a:t>
          </a:r>
        </a:p>
      </dsp:txBody>
      <dsp:txXfrm>
        <a:off x="1940388" y="1887645"/>
        <a:ext cx="1648828" cy="1401503"/>
      </dsp:txXfrm>
    </dsp:sp>
    <dsp:sp modelId="{F17F5F24-3BAE-4F5B-B698-1BE6B9438B01}">
      <dsp:nvSpPr>
        <dsp:cNvPr id="0" name=""/>
        <dsp:cNvSpPr/>
      </dsp:nvSpPr>
      <dsp:spPr>
        <a:xfrm>
          <a:off x="4331189" y="767284"/>
          <a:ext cx="741972" cy="7419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EB9A8-1DD2-466D-88AE-5293C253819E}">
      <dsp:nvSpPr>
        <dsp:cNvPr id="0" name=""/>
        <dsp:cNvSpPr/>
      </dsp:nvSpPr>
      <dsp:spPr>
        <a:xfrm>
          <a:off x="3877943" y="1887645"/>
          <a:ext cx="1648828" cy="140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The positive remarks from satisfied customers will boost its marketing and will help in further collaboration. </a:t>
          </a:r>
        </a:p>
      </dsp:txBody>
      <dsp:txXfrm>
        <a:off x="3877943" y="1887645"/>
        <a:ext cx="1648828" cy="1401503"/>
      </dsp:txXfrm>
    </dsp:sp>
    <dsp:sp modelId="{C743F8AC-FA46-4623-B50E-A61FF6DC676B}">
      <dsp:nvSpPr>
        <dsp:cNvPr id="0" name=""/>
        <dsp:cNvSpPr/>
      </dsp:nvSpPr>
      <dsp:spPr>
        <a:xfrm>
          <a:off x="6268562" y="767284"/>
          <a:ext cx="741972" cy="7419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7972D-F3C9-4D8B-862F-45C30EB7A5DA}">
      <dsp:nvSpPr>
        <dsp:cNvPr id="0" name=""/>
        <dsp:cNvSpPr/>
      </dsp:nvSpPr>
      <dsp:spPr>
        <a:xfrm>
          <a:off x="5815134" y="1887645"/>
          <a:ext cx="1648828" cy="140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Advertisements of app through social media is prefect platform for is to grow. </a:t>
          </a:r>
        </a:p>
      </dsp:txBody>
      <dsp:txXfrm>
        <a:off x="5815134" y="1887645"/>
        <a:ext cx="1648828" cy="1401503"/>
      </dsp:txXfrm>
    </dsp:sp>
    <dsp:sp modelId="{13147A27-CD32-4455-B180-9876028B670A}">
      <dsp:nvSpPr>
        <dsp:cNvPr id="0" name=""/>
        <dsp:cNvSpPr/>
      </dsp:nvSpPr>
      <dsp:spPr>
        <a:xfrm>
          <a:off x="8205935" y="767284"/>
          <a:ext cx="741972" cy="7419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09E05-454E-40DB-98DC-1D1D25B42C2E}">
      <dsp:nvSpPr>
        <dsp:cNvPr id="0" name=""/>
        <dsp:cNvSpPr/>
      </dsp:nvSpPr>
      <dsp:spPr>
        <a:xfrm>
          <a:off x="7752508" y="1887645"/>
          <a:ext cx="1648828" cy="140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Moreover, social media will help us to now analyze the choice of customers. </a:t>
          </a:r>
        </a:p>
      </dsp:txBody>
      <dsp:txXfrm>
        <a:off x="7752508" y="1887645"/>
        <a:ext cx="1648828" cy="1401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07364-F249-4369-82E2-7300DCAD0613}">
      <dsp:nvSpPr>
        <dsp:cNvPr id="0" name=""/>
        <dsp:cNvSpPr/>
      </dsp:nvSpPr>
      <dsp:spPr>
        <a:xfrm>
          <a:off x="420687" y="0"/>
          <a:ext cx="4773613" cy="477361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4C848-F905-4048-AA48-9F5AD7D0E397}">
      <dsp:nvSpPr>
        <dsp:cNvPr id="0" name=""/>
        <dsp:cNvSpPr/>
      </dsp:nvSpPr>
      <dsp:spPr>
        <a:xfrm>
          <a:off x="874180" y="453493"/>
          <a:ext cx="1861709" cy="18617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• </a:t>
          </a:r>
          <a:r>
            <a:rPr lang="en-US" sz="1200" kern="1200"/>
            <a:t>Budget should be minimal. </a:t>
          </a:r>
        </a:p>
      </dsp:txBody>
      <dsp:txXfrm>
        <a:off x="965061" y="544374"/>
        <a:ext cx="1679947" cy="1679947"/>
      </dsp:txXfrm>
    </dsp:sp>
    <dsp:sp modelId="{0AB599E8-4707-4321-B762-5DF5FC81F16B}">
      <dsp:nvSpPr>
        <dsp:cNvPr id="0" name=""/>
        <dsp:cNvSpPr/>
      </dsp:nvSpPr>
      <dsp:spPr>
        <a:xfrm>
          <a:off x="2879097" y="453493"/>
          <a:ext cx="1861709" cy="18617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We will assume that the application is working properly on both IOS and android devices without any defects and bugs. </a:t>
          </a:r>
        </a:p>
      </dsp:txBody>
      <dsp:txXfrm>
        <a:off x="2969978" y="544374"/>
        <a:ext cx="1679947" cy="1679947"/>
      </dsp:txXfrm>
    </dsp:sp>
    <dsp:sp modelId="{CE964FED-9CB8-4E23-B503-C9D3242EBF37}">
      <dsp:nvSpPr>
        <dsp:cNvPr id="0" name=""/>
        <dsp:cNvSpPr/>
      </dsp:nvSpPr>
      <dsp:spPr>
        <a:xfrm>
          <a:off x="874180" y="2458410"/>
          <a:ext cx="1861709" cy="18617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Revised application is successfully upgraded without any bugs or issues by the developer’s team. </a:t>
          </a:r>
        </a:p>
      </dsp:txBody>
      <dsp:txXfrm>
        <a:off x="965061" y="2549291"/>
        <a:ext cx="1679947" cy="1679947"/>
      </dsp:txXfrm>
    </dsp:sp>
    <dsp:sp modelId="{1FA38CBD-7DB0-4B6E-A775-620B5C72C9CD}">
      <dsp:nvSpPr>
        <dsp:cNvPr id="0" name=""/>
        <dsp:cNvSpPr/>
      </dsp:nvSpPr>
      <dsp:spPr>
        <a:xfrm>
          <a:off x="2879097" y="2458410"/>
          <a:ext cx="1861709" cy="18617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Customers have no issue with the design of the device and the way it looks, all they need is a revised application which will be defects free. </a:t>
          </a:r>
        </a:p>
      </dsp:txBody>
      <dsp:txXfrm>
        <a:off x="2969978" y="2549291"/>
        <a:ext cx="1679947" cy="16799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DF045-91D9-4735-9924-9E7813D6D9AF}">
      <dsp:nvSpPr>
        <dsp:cNvPr id="0" name=""/>
        <dsp:cNvSpPr/>
      </dsp:nvSpPr>
      <dsp:spPr>
        <a:xfrm>
          <a:off x="0" y="1683"/>
          <a:ext cx="9404352" cy="8532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AE42D-9568-406F-95B3-86168C3B1593}">
      <dsp:nvSpPr>
        <dsp:cNvPr id="0" name=""/>
        <dsp:cNvSpPr/>
      </dsp:nvSpPr>
      <dsp:spPr>
        <a:xfrm>
          <a:off x="258116" y="193670"/>
          <a:ext cx="469302" cy="469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B2D1C-5D5F-4846-B1FC-9D531E9C3893}">
      <dsp:nvSpPr>
        <dsp:cNvPr id="0" name=""/>
        <dsp:cNvSpPr/>
      </dsp:nvSpPr>
      <dsp:spPr>
        <a:xfrm>
          <a:off x="985535" y="168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The innovative strategies for marketing and new hired team will boost up the company’s performance. </a:t>
          </a:r>
          <a:endParaRPr lang="en-US" sz="1900" kern="1200" dirty="0"/>
        </a:p>
      </dsp:txBody>
      <dsp:txXfrm>
        <a:off x="985535" y="1683"/>
        <a:ext cx="8418816" cy="853277"/>
      </dsp:txXfrm>
    </dsp:sp>
    <dsp:sp modelId="{9BDA4F68-ABCE-4B2C-97E9-3DF5DFDCFEEB}">
      <dsp:nvSpPr>
        <dsp:cNvPr id="0" name=""/>
        <dsp:cNvSpPr/>
      </dsp:nvSpPr>
      <dsp:spPr>
        <a:xfrm>
          <a:off x="0" y="1068280"/>
          <a:ext cx="9404352" cy="8532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D9538-2976-4F07-B470-65A02E6CD364}">
      <dsp:nvSpPr>
        <dsp:cNvPr id="0" name=""/>
        <dsp:cNvSpPr/>
      </dsp:nvSpPr>
      <dsp:spPr>
        <a:xfrm>
          <a:off x="258116" y="1260267"/>
          <a:ext cx="469302" cy="469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77BED-0CCA-44EB-997A-685F5AC8A61F}">
      <dsp:nvSpPr>
        <dsp:cNvPr id="0" name=""/>
        <dsp:cNvSpPr/>
      </dsp:nvSpPr>
      <dsp:spPr>
        <a:xfrm>
          <a:off x="985535" y="1068280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Moreover, the promotion of device with innovative methods will improve its efficiency and values because of upgradation. </a:t>
          </a:r>
          <a:endParaRPr lang="en-US" sz="1900" kern="1200"/>
        </a:p>
      </dsp:txBody>
      <dsp:txXfrm>
        <a:off x="985535" y="1068280"/>
        <a:ext cx="8418816" cy="853277"/>
      </dsp:txXfrm>
    </dsp:sp>
    <dsp:sp modelId="{732B3BDF-66FE-45B3-92EC-91C84A85C95F}">
      <dsp:nvSpPr>
        <dsp:cNvPr id="0" name=""/>
        <dsp:cNvSpPr/>
      </dsp:nvSpPr>
      <dsp:spPr>
        <a:xfrm>
          <a:off x="0" y="2134876"/>
          <a:ext cx="9404352" cy="8532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107C4-F16C-4E42-9795-D27FBD127D8E}">
      <dsp:nvSpPr>
        <dsp:cNvPr id="0" name=""/>
        <dsp:cNvSpPr/>
      </dsp:nvSpPr>
      <dsp:spPr>
        <a:xfrm>
          <a:off x="258116" y="2326864"/>
          <a:ext cx="469302" cy="469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A75A9-D8B6-47F3-A51F-D9897298703E}">
      <dsp:nvSpPr>
        <dsp:cNvPr id="0" name=""/>
        <dsp:cNvSpPr/>
      </dsp:nvSpPr>
      <dsp:spPr>
        <a:xfrm>
          <a:off x="985535" y="2134876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This will ultimately shoot up company marketing and partnership chances. </a:t>
          </a:r>
          <a:endParaRPr lang="en-US" sz="1900" kern="1200"/>
        </a:p>
      </dsp:txBody>
      <dsp:txXfrm>
        <a:off x="985535" y="2134876"/>
        <a:ext cx="8418816" cy="853277"/>
      </dsp:txXfrm>
    </dsp:sp>
    <dsp:sp modelId="{A0268C09-EC2E-400D-BE7F-6FC41A6FF964}">
      <dsp:nvSpPr>
        <dsp:cNvPr id="0" name=""/>
        <dsp:cNvSpPr/>
      </dsp:nvSpPr>
      <dsp:spPr>
        <a:xfrm>
          <a:off x="0" y="3201473"/>
          <a:ext cx="9404352" cy="8532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63662-2239-4FFF-9CEE-EC83631B023B}">
      <dsp:nvSpPr>
        <dsp:cNvPr id="0" name=""/>
        <dsp:cNvSpPr/>
      </dsp:nvSpPr>
      <dsp:spPr>
        <a:xfrm>
          <a:off x="258116" y="3393460"/>
          <a:ext cx="469302" cy="469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A8A68-E6DA-4CC9-9D0B-C51D40139282}">
      <dsp:nvSpPr>
        <dsp:cNvPr id="0" name=""/>
        <dsp:cNvSpPr/>
      </dsp:nvSpPr>
      <dsp:spPr>
        <a:xfrm>
          <a:off x="985535" y="320147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goal coordination of different sections of company will look after needs and demands of customers for the benefit of company. </a:t>
          </a:r>
          <a:endParaRPr lang="en-US" sz="1900" kern="1200"/>
        </a:p>
      </dsp:txBody>
      <dsp:txXfrm>
        <a:off x="985535" y="3201473"/>
        <a:ext cx="8418816" cy="853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8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678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432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32107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557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672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8076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2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0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3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9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4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8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3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8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021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microsoft.com/office/2007/relationships/diagramDrawing" Target="../diagrams/drawing3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2.png"/><Relationship Id="rId7" Type="http://schemas.openxmlformats.org/officeDocument/2006/relationships/diagramData" Target="../diagrams/data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microsoft.com/office/2007/relationships/diagramDrawing" Target="../diagrams/drawing5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estoga.desire2learn.com/d2l/le/content/323280/viewContent/6467527/View" TargetMode="External"/><Relationship Id="rId2" Type="http://schemas.openxmlformats.org/officeDocument/2006/relationships/hyperlink" Target="https://conestoga.desire2learn.com/d2l/le/content/323280/viewContent/6467512/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nestoga.desire2learn.com/d2l/lms/dropbox/user/folders_history.d2l?db=313142&amp;grpid=331736&amp;isprv=0&amp;bp=0&amp;ou=323280" TargetMode="External"/><Relationship Id="rId4" Type="http://schemas.openxmlformats.org/officeDocument/2006/relationships/hyperlink" Target="https://conestoga.desire2learn.com/d2l/le/content/323280/viewContent/6467528/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.png"/><Relationship Id="rId7" Type="http://schemas.openxmlformats.org/officeDocument/2006/relationships/diagramData" Target="../diagrams/data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microsoft.com/office/2007/relationships/diagramDrawing" Target="../diagrams/drawing2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2" y="1454964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TRACKR-UPGRADATION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Team-5</a:t>
            </a:r>
          </a:p>
        </p:txBody>
      </p:sp>
      <p:pic>
        <p:nvPicPr>
          <p:cNvPr id="5" name="Content Placeholder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17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E0B32-7131-447C-8AC5-F66F9AED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Agile </a:t>
            </a:r>
            <a:r>
              <a:rPr lang="en-US" sz="4000" dirty="0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06878B-19CC-48FB-8008-129B3304C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90375"/>
              </p:ext>
            </p:extLst>
          </p:nvPr>
        </p:nvGraphicFramePr>
        <p:xfrm>
          <a:off x="646111" y="2237362"/>
          <a:ext cx="9404352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4365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56AD5-B76A-4939-949D-206D3463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Social Media Marketing Strategy</a:t>
            </a:r>
            <a:br>
              <a:rPr lang="en-US" sz="4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0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63354-B532-4E1D-AD9D-570363335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launch the product on social media.</a:t>
            </a:r>
          </a:p>
          <a:p>
            <a:r>
              <a:rPr lang="en-US" dirty="0"/>
              <a:t>Target audience.</a:t>
            </a:r>
          </a:p>
          <a:p>
            <a:r>
              <a:rPr lang="en-US" dirty="0"/>
              <a:t>Various methods which will be used are as followed:-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You tube</a:t>
            </a:r>
          </a:p>
          <a:p>
            <a:pPr lvl="1"/>
            <a:r>
              <a:rPr lang="en-US" dirty="0"/>
              <a:t>Instagram</a:t>
            </a:r>
          </a:p>
          <a:p>
            <a:pPr lvl="1"/>
            <a:r>
              <a:rPr lang="en-US" dirty="0"/>
              <a:t>Online surveys</a:t>
            </a:r>
          </a:p>
          <a:p>
            <a:r>
              <a:rPr lang="en-US" dirty="0"/>
              <a:t>Online discounts.</a:t>
            </a:r>
          </a:p>
        </p:txBody>
      </p:sp>
      <p:pic>
        <p:nvPicPr>
          <p:cNvPr id="7" name="Graphic 6" descr="CRM Customer Insights App">
            <a:extLst>
              <a:ext uri="{FF2B5EF4-FFF2-40B4-BE49-F238E27FC236}">
                <a16:creationId xmlns:a16="http://schemas.microsoft.com/office/drawing/2014/main" id="{A36183BB-2A4E-417E-892D-C058781BB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9637" y="2052213"/>
            <a:ext cx="4196185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6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B1A2-8037-432A-9BC1-EC0D32E1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Guidance to marketing and developing teams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70F1-4865-4DAD-82A9-21903165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They should create more innovative and interesting content.</a:t>
            </a:r>
          </a:p>
          <a:p>
            <a:r>
              <a:rPr lang="en-CA" dirty="0"/>
              <a:t>Meeting should be done daily.</a:t>
            </a:r>
          </a:p>
          <a:p>
            <a:r>
              <a:rPr lang="en-CA" dirty="0"/>
              <a:t>Campaigning should be done as a team.</a:t>
            </a:r>
          </a:p>
        </p:txBody>
      </p:sp>
    </p:spTree>
    <p:extLst>
      <p:ext uri="{BB962C8B-B14F-4D97-AF65-F5344CB8AC3E}">
        <p14:creationId xmlns:p14="http://schemas.microsoft.com/office/powerpoint/2010/main" val="3630195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26C00-BE7F-40A6-8C8B-E0FA691E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CA" sz="4000" dirty="0">
                <a:solidFill>
                  <a:schemeClr val="tx1"/>
                </a:solidFill>
              </a:rPr>
              <a:t>CDL Social Marketers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B83F-07AB-4DB7-BF2C-A7ABFAC1A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64" y="1645920"/>
            <a:ext cx="6294448" cy="44708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Support marketing management team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Produce content for eCommerce and Individual Artists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Requirements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Promoting/Advertising experience: 1-5 years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Long range informal communication: 1-5 years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307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CBC6F-C315-4C78-AAB5-08A5E056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2F2F2"/>
                </a:solidFill>
              </a:rPr>
              <a:t>Challenges Involved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97ED89-C507-4DFA-899F-007BFF63F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826230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59979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07842-E5CB-489E-AA90-9FE573486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CA" sz="4000" dirty="0">
                <a:solidFill>
                  <a:schemeClr val="tx1"/>
                </a:solidFill>
              </a:rPr>
              <a:t>Procure and Onboard App Developers</a:t>
            </a:r>
            <a:br>
              <a:rPr lang="en-CA" sz="4000" dirty="0">
                <a:solidFill>
                  <a:schemeClr val="tx1"/>
                </a:solidFill>
              </a:rPr>
            </a:br>
            <a:endParaRPr lang="en-CA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C3F20-8F5C-4FB3-842E-FB230E5A7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64" y="1645920"/>
            <a:ext cx="6294448" cy="44708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Creating social media content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Manage the marketing budget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Daily maintenance of application creation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Requirements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Degree in social media marketing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Proficient with Excel, Word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4205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41BAF-4807-49DB-A1FB-463A6F9D66DD}"/>
              </a:ext>
            </a:extLst>
          </p:cNvPr>
          <p:cNvSpPr txBox="1"/>
          <p:nvPr/>
        </p:nvSpPr>
        <p:spPr>
          <a:xfrm>
            <a:off x="3429000" y="5969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Gap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F254D-6AC1-4779-AC04-15137AA9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574800"/>
            <a:ext cx="7899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9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1B1A2-8037-432A-9BC1-EC0D32E1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/>
              <a:t>Suggestions for long term maintenance of revised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93234B-F3F6-4502-83F3-38D7F74EA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12979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0336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4ADC-6F05-4DDE-86D7-90168070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3BE05-E612-4901-B6BE-B66D2B165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429569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81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989D-ED40-406C-A15F-7C46AA90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2F2F2"/>
                </a:solidFill>
              </a:rPr>
              <a:t>Assumptions</a:t>
            </a:r>
            <a:endParaRPr lang="en-CA" sz="4000" dirty="0">
              <a:solidFill>
                <a:srgbClr val="F2F2F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558A6E-431A-42EB-9915-5104BA0B1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830578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7317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C082F-001F-4FE1-A0D9-7C2F4372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CDL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4C066-14CA-4824-977E-900F33A6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Conestoga Design Limited(CDL) is a medical imaging scanner sales company.</a:t>
            </a:r>
          </a:p>
          <a:p>
            <a:pPr>
              <a:lnSpc>
                <a:spcPct val="90000"/>
              </a:lnSpc>
            </a:pPr>
            <a:r>
              <a:rPr lang="en-US" dirty="0"/>
              <a:t>On January 2014, CDL introduced TrackR, a wearable fitness monitor.</a:t>
            </a:r>
          </a:p>
          <a:p>
            <a:pPr>
              <a:lnSpc>
                <a:spcPct val="90000"/>
              </a:lnSpc>
            </a:pPr>
            <a:r>
              <a:rPr lang="en-US" dirty="0"/>
              <a:t>TrackR became a great success and sales volume increases.</a:t>
            </a:r>
          </a:p>
          <a:p>
            <a:pPr>
              <a:lnSpc>
                <a:spcPct val="90000"/>
              </a:lnSpc>
            </a:pPr>
            <a:r>
              <a:rPr lang="en-US" dirty="0"/>
              <a:t>CDL got an award as TrackR was selected at CES because of its innovative design.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7" name="Picture 6" descr="A picture containing racket, man, holding, car&#10;&#10;Description automatically generated">
            <a:extLst>
              <a:ext uri="{FF2B5EF4-FFF2-40B4-BE49-F238E27FC236}">
                <a16:creationId xmlns:a16="http://schemas.microsoft.com/office/drawing/2014/main" id="{E53A401B-414F-4A0E-9B87-F2C0F2954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160463"/>
            <a:ext cx="5451627" cy="3979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5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7DD2-0A2D-45C8-9D01-D20E8A5A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CA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618284E-9618-4F1E-AAC5-6CFF33D740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605525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4250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mplement, stationary&#10;&#10;Description automatically generated">
            <a:extLst>
              <a:ext uri="{FF2B5EF4-FFF2-40B4-BE49-F238E27FC236}">
                <a16:creationId xmlns:a16="http://schemas.microsoft.com/office/drawing/2014/main" id="{DD38ABF1-C143-487D-B5A3-4361C55D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62" y="1115483"/>
            <a:ext cx="7728275" cy="4627033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139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AC62-7CCD-4CA8-ACE8-14C2FA18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754C9-9F7C-49B2-8670-3712E4692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sz="1200" dirty="0"/>
              <a:t>(n.d.). Retrieved February 20, 2020, from https://www.bing.com/images/search?view=detailV2&amp;ccid=C0vxMl4J&amp;id=534ECB636F074C65821C9C26F2AF7F8824987BDD&amp;thid=OIP.C0vxMl4JH7gEnfGrF3-8OwHaD1&amp;mediaurl=http://cahmagroup.com/wp-content/uploads/2016/10/01.jpg&amp;exph=723&amp;expw=1395&amp;q=introduction+images&amp;simid=608055927068952728&amp;selectedIndex=174&amp;ajaxhist=0</a:t>
            </a:r>
          </a:p>
          <a:p>
            <a:r>
              <a:rPr lang="en-CA" sz="1200" dirty="0"/>
              <a:t>(n.d.). Retrieved February 20, 2020, from https://www.bing.com/images/search?view=detailV2&amp;ccid=XpqKVgb+&amp;id=49511E541D96049FF50F41B69DF7BE2127CE6420&amp;thid=OIP.XpqKVgb-fKh-VUOTiz2hkAHaFZ&amp;mediaurl=https://vchipedu.com/images/about-us.jpg&amp;exph=4000&amp;expw=5488&amp;q=about+images&amp;simid=608041715053756886&amp;selectedIndex=17&amp;ajaxhist=0</a:t>
            </a:r>
          </a:p>
          <a:p>
            <a:r>
              <a:rPr lang="en-CA" sz="1200" dirty="0"/>
              <a:t>(n.d.). Retrieved from https://conestoga.desire2learn.com/d2l/le/content/323280/viewContent/6467511/View</a:t>
            </a:r>
          </a:p>
          <a:p>
            <a:r>
              <a:rPr lang="en-CA" sz="1200" dirty="0"/>
              <a:t>(n.d.). Retrieved February 20, 2020, from </a:t>
            </a:r>
            <a:r>
              <a:rPr lang="en-CA" sz="1200" dirty="0">
                <a:hlinkClick r:id="rId2"/>
              </a:rPr>
              <a:t>https://conestoga.desire2learn.com/d2l/le/content/323280/viewContent/6467512/View</a:t>
            </a:r>
            <a:endParaRPr lang="en-CA" sz="1200" dirty="0"/>
          </a:p>
          <a:p>
            <a:r>
              <a:rPr lang="en-CA" sz="1200" dirty="0"/>
              <a:t>(n.d.). Retrieved February 20, 2020, from </a:t>
            </a:r>
            <a:r>
              <a:rPr lang="en-CA" sz="1200" dirty="0">
                <a:hlinkClick r:id="rId3"/>
              </a:rPr>
              <a:t>https://conestoga.desire2learn.com/d2l/le/content/323280/viewContent/6467527/View</a:t>
            </a:r>
            <a:endParaRPr lang="en-CA" sz="1200" dirty="0"/>
          </a:p>
          <a:p>
            <a:r>
              <a:rPr lang="en-CA" sz="1200" dirty="0"/>
              <a:t>(n.d.). Retrieved February 20, 2020, from </a:t>
            </a:r>
            <a:r>
              <a:rPr lang="en-CA" sz="1200" dirty="0">
                <a:hlinkClick r:id="rId4"/>
              </a:rPr>
              <a:t>https://conestoga.desire2learn.com/d2l/le/content/323280/viewContent/6467528/View</a:t>
            </a:r>
            <a:endParaRPr lang="en-CA" sz="1200" dirty="0"/>
          </a:p>
          <a:p>
            <a:r>
              <a:rPr lang="en-CA" sz="1200" dirty="0"/>
              <a:t>(n.d.). Retrieved February 20, 2020, from </a:t>
            </a:r>
            <a:r>
              <a:rPr lang="en-CA" sz="1200" dirty="0">
                <a:hlinkClick r:id="rId5"/>
              </a:rPr>
              <a:t>https://conestoga.desire2learn.com/d2l/lms/dropbox/user/folders_history.d2l?db=313142&amp;grpid=331736&amp;isprv=0&amp;bp=0&amp;ou=323280</a:t>
            </a:r>
            <a:endParaRPr lang="en-CA" sz="1200" dirty="0"/>
          </a:p>
          <a:p>
            <a:r>
              <a:rPr lang="en-CA" sz="1200" dirty="0"/>
              <a:t>(n.d.). Retrieved from https://www.bing.com/images/search?view=detailV2&amp;ccid=ObIQOCDB&amp;id=569C11410D3DCD2CEBE3C020F4E8C1C492D179D2&amp;thid=OIP.ObIQOCDBcuZguOco0nMNZQHaE9&amp;mediaurl=http://1.bp.blogspot.com/_3_2FCxXqZPQ/TBT18M5eUfI/AAAAAAAAO8U/hFWk97q2obM/s1600/thank_you_quote_wallpaper.jpeg&amp;exph=335&amp;expw=500&amp;q=thankyou&amp;simid=608031450078971614&amp;selectedIndex=7&amp;ajaxhist=0</a:t>
            </a:r>
          </a:p>
        </p:txBody>
      </p:sp>
    </p:spTree>
    <p:extLst>
      <p:ext uri="{BB962C8B-B14F-4D97-AF65-F5344CB8AC3E}">
        <p14:creationId xmlns:p14="http://schemas.microsoft.com/office/powerpoint/2010/main" val="202871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25E53-65E3-47DB-8A47-95CF767B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49B59-652A-4A2B-8660-62C148D8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TrackR is a home fitness monitor launched by CDL.</a:t>
            </a:r>
          </a:p>
          <a:p>
            <a:pPr>
              <a:lnSpc>
                <a:spcPct val="90000"/>
              </a:lnSpc>
            </a:pPr>
            <a:r>
              <a:rPr lang="en-US" dirty="0"/>
              <a:t>CDL skipped major testing and elicitation just to save time.       </a:t>
            </a:r>
          </a:p>
          <a:p>
            <a:pPr>
              <a:lnSpc>
                <a:spcPct val="90000"/>
              </a:lnSpc>
            </a:pPr>
            <a:r>
              <a:rPr lang="en-US" dirty="0"/>
              <a:t>CDL doubles its staffing and got successful sales with the TrackR.</a:t>
            </a:r>
          </a:p>
          <a:p>
            <a:pPr>
              <a:lnSpc>
                <a:spcPct val="90000"/>
              </a:lnSpc>
            </a:pPr>
            <a:r>
              <a:rPr lang="en-US" dirty="0"/>
              <a:t>After reaching record sales volume, CDL struggled in receiving devices back.</a:t>
            </a:r>
          </a:p>
          <a:p>
            <a:pPr>
              <a:lnSpc>
                <a:spcPct val="90000"/>
              </a:lnSpc>
            </a:pPr>
            <a:r>
              <a:rPr lang="en-US" dirty="0"/>
              <a:t>This resulted in Bankruptcy and many questions were aroused.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6" name="Picture 5" descr="A picture containing holding, black, phone, light&#10;&#10;Description automatically generated">
            <a:extLst>
              <a:ext uri="{FF2B5EF4-FFF2-40B4-BE49-F238E27FC236}">
                <a16:creationId xmlns:a16="http://schemas.microsoft.com/office/drawing/2014/main" id="{E25A2B08-8EAD-480C-B31F-6FADFDE5F7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739697"/>
            <a:ext cx="5451627" cy="2821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30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E652-7512-4511-A4DF-74292D0D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922" y="606346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2F2F2"/>
                </a:solidFill>
              </a:rPr>
              <a:t>Identified</a:t>
            </a:r>
            <a:r>
              <a:rPr lang="en-US" sz="3200" dirty="0">
                <a:solidFill>
                  <a:srgbClr val="F2F2F2"/>
                </a:solidFill>
              </a:rPr>
              <a:t> </a:t>
            </a:r>
            <a:r>
              <a:rPr lang="en-US" sz="4000" dirty="0">
                <a:solidFill>
                  <a:srgbClr val="F2F2F2"/>
                </a:solidFill>
              </a:rPr>
              <a:t>Flaws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C3097-B9EE-4380-B93E-9F7915219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85725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1670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050EC1-30E6-4A97-90C3-0E0F9A09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Identified</a:t>
            </a:r>
            <a:r>
              <a:rPr lang="en-US" dirty="0"/>
              <a:t> Problems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7394CE1-7C00-4EF1-8965-9AD6D5284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103313" y="2154115"/>
            <a:ext cx="8947150" cy="3992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83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CF46-2252-4595-8F73-E7634490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Administrative Negligence</a:t>
            </a: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3A0E-2F5F-4DEA-9D87-0AA0C032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CDL not only face application Flaws but also faced negligence from administration like: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Upgradation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good Social Media Marketing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 sentimental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Analyzing problem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Hiring good developers to suggest best solutions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9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3B440-9750-414F-9710-5A46EEFD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Solution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3A1B3539-2281-4ECB-A795-F5CE7044E1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513447"/>
              </p:ext>
            </p:extLst>
          </p:nvPr>
        </p:nvGraphicFramePr>
        <p:xfrm>
          <a:off x="646111" y="2237362"/>
          <a:ext cx="9404352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120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97B6-18DE-4C34-8CDD-8ECDFCAB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4000" dirty="0"/>
              <a:t>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1C004-8814-4D8C-A9F9-C215B0B4B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445" y="2338070"/>
            <a:ext cx="1960014" cy="3680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9ADC8-B399-4095-A904-8831F1EA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21" y="2338069"/>
            <a:ext cx="2057835" cy="3680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24E98-7456-4CB3-A19D-3BF0AD4E7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418" y="2338069"/>
            <a:ext cx="1877198" cy="36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780BE-E831-42A2-8E72-1E8591512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8528" y="2071210"/>
            <a:ext cx="1877199" cy="3680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51391E-D44E-4530-AF33-B3E305B1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4" y="2071209"/>
            <a:ext cx="1877200" cy="3680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80222-EB40-4C11-951B-7BD340A3A8CF}"/>
              </a:ext>
            </a:extLst>
          </p:cNvPr>
          <p:cNvSpPr txBox="1"/>
          <p:nvPr/>
        </p:nvSpPr>
        <p:spPr>
          <a:xfrm>
            <a:off x="2286000" y="5461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Prototype</a:t>
            </a:r>
            <a:r>
              <a:rPr lang="en-CA" sz="3600" dirty="0"/>
              <a:t> Cont.</a:t>
            </a:r>
          </a:p>
        </p:txBody>
      </p:sp>
    </p:spTree>
    <p:extLst>
      <p:ext uri="{BB962C8B-B14F-4D97-AF65-F5344CB8AC3E}">
        <p14:creationId xmlns:p14="http://schemas.microsoft.com/office/powerpoint/2010/main" val="3428718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Microsoft Office PowerPoint</Application>
  <PresentationFormat>Widescreen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Century Gothic</vt:lpstr>
      <vt:lpstr>Times New Roman</vt:lpstr>
      <vt:lpstr>Wingdings</vt:lpstr>
      <vt:lpstr>Wingdings 3</vt:lpstr>
      <vt:lpstr>Ion</vt:lpstr>
      <vt:lpstr>  TRACKR-UPGRADATION  Team-5</vt:lpstr>
      <vt:lpstr> CDL </vt:lpstr>
      <vt:lpstr>Introduction</vt:lpstr>
      <vt:lpstr>Identified Flaws </vt:lpstr>
      <vt:lpstr>Identified Problems</vt:lpstr>
      <vt:lpstr>Administrative Negligence</vt:lpstr>
      <vt:lpstr>Solution</vt:lpstr>
      <vt:lpstr>Prototype</vt:lpstr>
      <vt:lpstr>PowerPoint Presentation</vt:lpstr>
      <vt:lpstr>Agile Methodology</vt:lpstr>
      <vt:lpstr>Social Media Marketing Strategy </vt:lpstr>
      <vt:lpstr>Guidance to marketing and developing teams </vt:lpstr>
      <vt:lpstr>CDL Social Marketers </vt:lpstr>
      <vt:lpstr>Challenges Involved</vt:lpstr>
      <vt:lpstr>Procure and Onboard App Developers </vt:lpstr>
      <vt:lpstr>PowerPoint Presentation</vt:lpstr>
      <vt:lpstr>Suggestions for long term maintenance of revised application</vt:lpstr>
      <vt:lpstr>Benefits</vt:lpstr>
      <vt:lpstr>Assumptions</vt:lpstr>
      <vt:lpstr>Conclusion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2020-02-21T01:41:00Z</dcterms:created>
  <dcterms:modified xsi:type="dcterms:W3CDTF">2020-05-24T20:47:59Z</dcterms:modified>
</cp:coreProperties>
</file>